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 id="2147483754" r:id="rId2"/>
  </p:sldMasterIdLst>
  <p:notesMasterIdLst>
    <p:notesMasterId r:id="rId28"/>
  </p:notesMasterIdLst>
  <p:sldIdLst>
    <p:sldId id="2561" r:id="rId3"/>
    <p:sldId id="2563" r:id="rId4"/>
    <p:sldId id="2564" r:id="rId5"/>
    <p:sldId id="2565" r:id="rId6"/>
    <p:sldId id="2566" r:id="rId7"/>
    <p:sldId id="2567" r:id="rId8"/>
    <p:sldId id="2568" r:id="rId9"/>
    <p:sldId id="2584" r:id="rId10"/>
    <p:sldId id="2569" r:id="rId11"/>
    <p:sldId id="2570" r:id="rId12"/>
    <p:sldId id="2585" r:id="rId13"/>
    <p:sldId id="2586" r:id="rId14"/>
    <p:sldId id="2571" r:id="rId15"/>
    <p:sldId id="2572" r:id="rId16"/>
    <p:sldId id="2573" r:id="rId17"/>
    <p:sldId id="2574" r:id="rId18"/>
    <p:sldId id="2575" r:id="rId19"/>
    <p:sldId id="2576" r:id="rId20"/>
    <p:sldId id="2577" r:id="rId21"/>
    <p:sldId id="2580" r:id="rId22"/>
    <p:sldId id="2588" r:id="rId23"/>
    <p:sldId id="2581" r:id="rId24"/>
    <p:sldId id="2582" r:id="rId25"/>
    <p:sldId id="2587" r:id="rId26"/>
    <p:sldId id="25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derstanding When to File ASAP, Captain Irregularity, and Safety Reports in Aviation Operations" id="{7A6A9D8E-2D01-44E4-98C2-A77C1CA63A28}">
          <p14:sldIdLst>
            <p14:sldId id="2561"/>
          </p14:sldIdLst>
        </p14:section>
        <p14:section name="Overview of Aviation Reporting Systems" id="{34AC791A-9BB1-4E94-9F6F-A1D8516C9D42}">
          <p14:sldIdLst>
            <p14:sldId id="2563"/>
            <p14:sldId id="2564"/>
            <p14:sldId id="2565"/>
            <p14:sldId id="2566"/>
          </p14:sldIdLst>
        </p14:section>
        <p14:section name="ASAP (Aviation Safety Action Program) Reports" id="{2A7C59C6-8416-4E77-B1D3-36A93275CCF1}">
          <p14:sldIdLst>
            <p14:sldId id="2567"/>
            <p14:sldId id="2568"/>
            <p14:sldId id="2584"/>
            <p14:sldId id="2569"/>
            <p14:sldId id="2570"/>
            <p14:sldId id="2585"/>
            <p14:sldId id="2586"/>
          </p14:sldIdLst>
        </p14:section>
        <p14:section name="Captain Irregularity Reports" id="{3DF56813-B14C-43BA-8166-3F66AF9C6377}">
          <p14:sldIdLst>
            <p14:sldId id="2571"/>
            <p14:sldId id="2572"/>
            <p14:sldId id="2573"/>
            <p14:sldId id="2574"/>
          </p14:sldIdLst>
        </p14:section>
        <p14:section name="Safety Reports" id="{D9FA8F4E-C655-481C-AF77-C0DCA7BCE13E}">
          <p14:sldIdLst>
            <p14:sldId id="2575"/>
            <p14:sldId id="2576"/>
            <p14:sldId id="2577"/>
          </p14:sldIdLst>
        </p14:section>
        <p14:section name="Decision-Making and Reporting Protocols" id="{227344C3-9E52-424B-BD9C-3BE3752BCD69}">
          <p14:sldIdLst>
            <p14:sldId id="2580"/>
            <p14:sldId id="2588"/>
            <p14:sldId id="2581"/>
            <p14:sldId id="2582"/>
            <p14:sldId id="2587"/>
          </p14:sldIdLst>
        </p14:section>
        <p14:section name="Conclusion: Enhancing Aviation Safety Through Timely and Accurate Reporting" id="{5F69A9D8-1F5E-4A82-BEB6-CE397767F663}">
          <p14:sldIdLst>
            <p14:sldId id="25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42A95F-1280-4AD3-B3C8-D901050F5B6F}"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5A668027-D58F-43FF-9325-7A41AC34AB02}">
      <dgm:prSet custT="1"/>
      <dgm:spPr/>
      <dgm:t>
        <a:bodyPr/>
        <a:lstStyle/>
        <a:p>
          <a:pPr algn="ctr"/>
          <a:endParaRPr lang="en-US" sz="1800" b="1" dirty="0"/>
        </a:p>
        <a:p>
          <a:pPr algn="ctr"/>
          <a:r>
            <a:rPr lang="en-US" sz="1800" b="1" dirty="0"/>
            <a:t>When to Use</a:t>
          </a:r>
          <a:endParaRPr lang="en-US" sz="1800" dirty="0"/>
        </a:p>
      </dgm:t>
    </dgm:pt>
    <dgm:pt modelId="{A799E50F-0C6F-457B-BEE4-D5DC189061F1}" type="parTrans" cxnId="{8F10E73D-8085-42B5-914D-441720C5AC89}">
      <dgm:prSet/>
      <dgm:spPr/>
      <dgm:t>
        <a:bodyPr/>
        <a:lstStyle/>
        <a:p>
          <a:endParaRPr lang="en-US"/>
        </a:p>
      </dgm:t>
    </dgm:pt>
    <dgm:pt modelId="{BE68B005-E7AC-4792-AF05-CF02BC716B22}" type="sibTrans" cxnId="{8F10E73D-8085-42B5-914D-441720C5AC89}">
      <dgm:prSet/>
      <dgm:spPr/>
      <dgm:t>
        <a:bodyPr/>
        <a:lstStyle/>
        <a:p>
          <a:endParaRPr lang="en-US"/>
        </a:p>
      </dgm:t>
    </dgm:pt>
    <dgm:pt modelId="{86EAE155-1D23-468B-AEF0-F18302895533}">
      <dgm:prSet custT="1"/>
      <dgm:spPr/>
      <dgm:t>
        <a:bodyPr/>
        <a:lstStyle/>
        <a:p>
          <a:pPr algn="l"/>
          <a:r>
            <a:rPr lang="en-US" sz="1700" dirty="0"/>
            <a:t>Potential FAR deviation </a:t>
          </a:r>
        </a:p>
      </dgm:t>
    </dgm:pt>
    <dgm:pt modelId="{CBD7F18E-8131-461B-B536-99F09CA47BBB}" type="parTrans" cxnId="{27D64C4F-2A8B-436F-9347-11932F1E0B83}">
      <dgm:prSet/>
      <dgm:spPr/>
      <dgm:t>
        <a:bodyPr/>
        <a:lstStyle/>
        <a:p>
          <a:endParaRPr lang="en-US"/>
        </a:p>
      </dgm:t>
    </dgm:pt>
    <dgm:pt modelId="{635D3EFF-16F3-4D43-A351-39F65BA2FD8C}" type="sibTrans" cxnId="{27D64C4F-2A8B-436F-9347-11932F1E0B83}">
      <dgm:prSet/>
      <dgm:spPr/>
      <dgm:t>
        <a:bodyPr/>
        <a:lstStyle/>
        <a:p>
          <a:endParaRPr lang="en-US"/>
        </a:p>
      </dgm:t>
    </dgm:pt>
    <dgm:pt modelId="{2CCDBE20-921B-4FC0-9497-E696D4A9D967}">
      <dgm:prSet custT="1"/>
      <dgm:spPr/>
      <dgm:t>
        <a:bodyPr/>
        <a:lstStyle/>
        <a:p>
          <a:pPr algn="ctr"/>
          <a:r>
            <a:rPr lang="en-US" sz="1800" b="1" dirty="0"/>
            <a:t>Timing</a:t>
          </a:r>
          <a:endParaRPr lang="en-US" sz="1800" dirty="0"/>
        </a:p>
      </dgm:t>
    </dgm:pt>
    <dgm:pt modelId="{773CBB95-4E26-429D-8F92-6F311421F03B}" type="parTrans" cxnId="{6538338D-3908-40BE-BBA7-0114C8A2902C}">
      <dgm:prSet/>
      <dgm:spPr/>
      <dgm:t>
        <a:bodyPr/>
        <a:lstStyle/>
        <a:p>
          <a:endParaRPr lang="en-US"/>
        </a:p>
      </dgm:t>
    </dgm:pt>
    <dgm:pt modelId="{A38DF6E0-0D93-493F-9005-DC09345B0324}" type="sibTrans" cxnId="{6538338D-3908-40BE-BBA7-0114C8A2902C}">
      <dgm:prSet/>
      <dgm:spPr/>
      <dgm:t>
        <a:bodyPr/>
        <a:lstStyle/>
        <a:p>
          <a:endParaRPr lang="en-US"/>
        </a:p>
      </dgm:t>
    </dgm:pt>
    <dgm:pt modelId="{108E250A-DE23-4B21-A99C-42972BD05B4B}">
      <dgm:prSet custT="1"/>
      <dgm:spPr/>
      <dgm:t>
        <a:bodyPr/>
        <a:lstStyle/>
        <a:p>
          <a:pPr algn="l"/>
          <a:r>
            <a:rPr lang="en-US" sz="1700" dirty="0"/>
            <a:t>No strict 24/48-hour deadline </a:t>
          </a:r>
        </a:p>
      </dgm:t>
    </dgm:pt>
    <dgm:pt modelId="{46EBBEC6-DBCE-4FF7-860A-AFB16E62DEAA}" type="parTrans" cxnId="{A1A5BA3D-875B-4905-B1A8-2182F3BD39E0}">
      <dgm:prSet/>
      <dgm:spPr/>
      <dgm:t>
        <a:bodyPr/>
        <a:lstStyle/>
        <a:p>
          <a:endParaRPr lang="en-US"/>
        </a:p>
      </dgm:t>
    </dgm:pt>
    <dgm:pt modelId="{810605DF-D28E-4777-ACD3-BB3F2F8DC208}" type="sibTrans" cxnId="{A1A5BA3D-875B-4905-B1A8-2182F3BD39E0}">
      <dgm:prSet/>
      <dgm:spPr/>
      <dgm:t>
        <a:bodyPr/>
        <a:lstStyle/>
        <a:p>
          <a:endParaRPr lang="en-US"/>
        </a:p>
      </dgm:t>
    </dgm:pt>
    <dgm:pt modelId="{C05101BE-6561-4652-BBD7-3CE6D452E23E}">
      <dgm:prSet custT="1"/>
      <dgm:spPr/>
      <dgm:t>
        <a:bodyPr/>
        <a:lstStyle/>
        <a:p>
          <a:pPr algn="l"/>
          <a:r>
            <a:rPr lang="en-US" sz="1700" dirty="0"/>
            <a:t>Submit within </a:t>
          </a:r>
          <a:r>
            <a:rPr lang="en-US" sz="1700" b="1" dirty="0"/>
            <a:t>24 hours</a:t>
          </a:r>
          <a:r>
            <a:rPr lang="en-US" sz="1700" dirty="0"/>
            <a:t> when practical </a:t>
          </a:r>
        </a:p>
      </dgm:t>
    </dgm:pt>
    <dgm:pt modelId="{E2989B3C-ACF9-4875-9943-93C54867BA2C}" type="parTrans" cxnId="{2A84BD01-15EA-4F2E-A9DC-8176C95F35C9}">
      <dgm:prSet/>
      <dgm:spPr/>
      <dgm:t>
        <a:bodyPr/>
        <a:lstStyle/>
        <a:p>
          <a:endParaRPr lang="en-US"/>
        </a:p>
      </dgm:t>
    </dgm:pt>
    <dgm:pt modelId="{9D309FEE-D36E-47CD-B5A4-8EBEE9EE885A}" type="sibTrans" cxnId="{2A84BD01-15EA-4F2E-A9DC-8176C95F35C9}">
      <dgm:prSet/>
      <dgm:spPr/>
      <dgm:t>
        <a:bodyPr/>
        <a:lstStyle/>
        <a:p>
          <a:endParaRPr lang="en-US"/>
        </a:p>
      </dgm:t>
    </dgm:pt>
    <dgm:pt modelId="{4CF9873C-B580-444B-B694-ECF232EA4E86}">
      <dgm:prSet custT="1"/>
      <dgm:spPr/>
      <dgm:t>
        <a:bodyPr/>
        <a:lstStyle/>
        <a:p>
          <a:pPr algn="l"/>
          <a:r>
            <a:rPr lang="en-US" sz="1700" dirty="0"/>
            <a:t>Timely reporting helps protect your certificate </a:t>
          </a:r>
        </a:p>
      </dgm:t>
    </dgm:pt>
    <dgm:pt modelId="{037DE4A3-7BD7-484E-AEF1-7FE080C073D2}" type="parTrans" cxnId="{CFB55A35-F2C9-4411-9FAB-982AFA57C6E3}">
      <dgm:prSet/>
      <dgm:spPr/>
      <dgm:t>
        <a:bodyPr/>
        <a:lstStyle/>
        <a:p>
          <a:endParaRPr lang="en-US"/>
        </a:p>
      </dgm:t>
    </dgm:pt>
    <dgm:pt modelId="{B8589891-7ED0-41EE-B9D3-2C9D161C3CE8}" type="sibTrans" cxnId="{CFB55A35-F2C9-4411-9FAB-982AFA57C6E3}">
      <dgm:prSet/>
      <dgm:spPr/>
      <dgm:t>
        <a:bodyPr/>
        <a:lstStyle/>
        <a:p>
          <a:endParaRPr lang="en-US"/>
        </a:p>
      </dgm:t>
    </dgm:pt>
    <dgm:pt modelId="{6377B851-7BE2-4888-B3F7-E7987C2A3AE0}">
      <dgm:prSet custT="1"/>
      <dgm:spPr/>
      <dgm:t>
        <a:bodyPr/>
        <a:lstStyle/>
        <a:p>
          <a:pPr algn="ctr">
            <a:lnSpc>
              <a:spcPts val="2160"/>
            </a:lnSpc>
            <a:buNone/>
          </a:pPr>
          <a:r>
            <a:rPr lang="en-US" sz="1700" dirty="0"/>
            <a:t>More Information</a:t>
          </a:r>
          <a:endParaRPr lang="en-US" sz="1700" dirty="0">
            <a:latin typeface="+mn-lt"/>
          </a:endParaRPr>
        </a:p>
      </dgm:t>
    </dgm:pt>
    <dgm:pt modelId="{0471CDB0-7031-4BA8-9A19-26A576E55900}" type="parTrans" cxnId="{DF934290-073C-4E16-86AA-2A69D1101D2D}">
      <dgm:prSet/>
      <dgm:spPr/>
      <dgm:t>
        <a:bodyPr/>
        <a:lstStyle/>
        <a:p>
          <a:endParaRPr lang="en-US"/>
        </a:p>
      </dgm:t>
    </dgm:pt>
    <dgm:pt modelId="{95ADBCD7-8E36-4888-9518-A1B0877C0E0C}" type="sibTrans" cxnId="{DF934290-073C-4E16-86AA-2A69D1101D2D}">
      <dgm:prSet/>
      <dgm:spPr/>
      <dgm:t>
        <a:bodyPr/>
        <a:lstStyle/>
        <a:p>
          <a:endParaRPr lang="en-US"/>
        </a:p>
      </dgm:t>
    </dgm:pt>
    <dgm:pt modelId="{9A9666EE-3C90-4EC2-B011-418CBDF1094D}">
      <dgm:prSet custT="1"/>
      <dgm:spPr/>
      <dgm:t>
        <a:bodyPr/>
        <a:lstStyle/>
        <a:p>
          <a:pPr algn="l"/>
          <a:r>
            <a:rPr lang="en-US" sz="1700" dirty="0"/>
            <a:t>Situations with certificate implications </a:t>
          </a:r>
        </a:p>
      </dgm:t>
    </dgm:pt>
    <dgm:pt modelId="{D83291C0-C5FF-44BB-893B-AE7B7FB9586D}" type="parTrans" cxnId="{197D2607-C254-4EBC-B5BC-5CF546C48D5D}">
      <dgm:prSet/>
      <dgm:spPr/>
      <dgm:t>
        <a:bodyPr/>
        <a:lstStyle/>
        <a:p>
          <a:endParaRPr lang="en-US"/>
        </a:p>
      </dgm:t>
    </dgm:pt>
    <dgm:pt modelId="{F85AA21C-B5C1-4146-A0C2-AD3948BCDA95}" type="sibTrans" cxnId="{197D2607-C254-4EBC-B5BC-5CF546C48D5D}">
      <dgm:prSet/>
      <dgm:spPr/>
      <dgm:t>
        <a:bodyPr/>
        <a:lstStyle/>
        <a:p>
          <a:endParaRPr lang="en-US"/>
        </a:p>
      </dgm:t>
    </dgm:pt>
    <dgm:pt modelId="{1BA231FB-E523-4350-A3A1-53AB2F2B6239}">
      <dgm:prSet custT="1"/>
      <dgm:spPr/>
      <dgm:t>
        <a:bodyPr/>
        <a:lstStyle/>
        <a:p>
          <a:pPr algn="l">
            <a:lnSpc>
              <a:spcPts val="2160"/>
            </a:lnSpc>
          </a:pPr>
          <a:endParaRPr lang="en-US" sz="1800" dirty="0"/>
        </a:p>
      </dgm:t>
    </dgm:pt>
    <dgm:pt modelId="{6CDCBC12-FF55-4A2F-A058-73C7EC02C275}" type="parTrans" cxnId="{795097DA-E8A0-4CD5-93AC-00F7ACFE94CF}">
      <dgm:prSet/>
      <dgm:spPr/>
      <dgm:t>
        <a:bodyPr/>
        <a:lstStyle/>
        <a:p>
          <a:endParaRPr lang="en-US"/>
        </a:p>
      </dgm:t>
    </dgm:pt>
    <dgm:pt modelId="{A1666FB2-2154-46C5-BC9A-53F3C7EF3FAE}" type="sibTrans" cxnId="{795097DA-E8A0-4CD5-93AC-00F7ACFE94CF}">
      <dgm:prSet/>
      <dgm:spPr/>
      <dgm:t>
        <a:bodyPr/>
        <a:lstStyle/>
        <a:p>
          <a:endParaRPr lang="en-US"/>
        </a:p>
      </dgm:t>
    </dgm:pt>
    <dgm:pt modelId="{28EBC659-DFF1-4F4A-9A48-FC3B80B6C3BA}">
      <dgm:prSet custT="1"/>
      <dgm:spPr/>
      <dgm:t>
        <a:bodyPr/>
        <a:lstStyle/>
        <a:p>
          <a:pPr algn="l">
            <a:lnSpc>
              <a:spcPct val="90000"/>
            </a:lnSpc>
          </a:pPr>
          <a:endParaRPr lang="en-US" sz="1800" dirty="0"/>
        </a:p>
      </dgm:t>
    </dgm:pt>
    <dgm:pt modelId="{35E207D5-4342-4238-8E91-4E5B2E732838}" type="parTrans" cxnId="{D2C0DF2D-5013-486B-8E22-5F972DD0B4A0}">
      <dgm:prSet/>
      <dgm:spPr/>
      <dgm:t>
        <a:bodyPr/>
        <a:lstStyle/>
        <a:p>
          <a:endParaRPr lang="en-US"/>
        </a:p>
      </dgm:t>
    </dgm:pt>
    <dgm:pt modelId="{5A0C1958-8746-4AA3-AB27-CC607594849B}" type="sibTrans" cxnId="{D2C0DF2D-5013-486B-8E22-5F972DD0B4A0}">
      <dgm:prSet/>
      <dgm:spPr/>
      <dgm:t>
        <a:bodyPr/>
        <a:lstStyle/>
        <a:p>
          <a:endParaRPr lang="en-US"/>
        </a:p>
      </dgm:t>
    </dgm:pt>
    <dgm:pt modelId="{CE1842AF-CEF0-49F7-A228-3BE46973586D}">
      <dgm:prSet custT="1"/>
      <dgm:spPr/>
      <dgm:t>
        <a:bodyPr/>
        <a:lstStyle/>
        <a:p>
          <a:pPr algn="l">
            <a:lnSpc>
              <a:spcPts val="2160"/>
            </a:lnSpc>
            <a:buFont typeface="Arial" panose="020B0604020202020204" pitchFamily="34" charset="0"/>
            <a:buChar char="•"/>
          </a:pPr>
          <a:r>
            <a:rPr lang="en-US" sz="1700" dirty="0"/>
            <a:t>All parties involved/witness should submit an ASAP, NOT just the Captain.</a:t>
          </a:r>
        </a:p>
      </dgm:t>
    </dgm:pt>
    <dgm:pt modelId="{92014645-4A27-40D7-88F9-F8EAC406E3A4}" type="parTrans" cxnId="{F3BA207A-ECE7-4491-A7D5-83AB6663C8DC}">
      <dgm:prSet/>
      <dgm:spPr/>
      <dgm:t>
        <a:bodyPr/>
        <a:lstStyle/>
        <a:p>
          <a:endParaRPr lang="en-US"/>
        </a:p>
      </dgm:t>
    </dgm:pt>
    <dgm:pt modelId="{769537F4-A9C6-4DC3-AB91-4AA1E1699244}" type="sibTrans" cxnId="{F3BA207A-ECE7-4491-A7D5-83AB6663C8DC}">
      <dgm:prSet/>
      <dgm:spPr/>
      <dgm:t>
        <a:bodyPr/>
        <a:lstStyle/>
        <a:p>
          <a:endParaRPr lang="en-US"/>
        </a:p>
      </dgm:t>
    </dgm:pt>
    <dgm:pt modelId="{FBDD7DCD-F05E-423C-A7BB-F1B4E0BF99D5}">
      <dgm:prSet custT="1"/>
      <dgm:spPr/>
      <dgm:t>
        <a:bodyPr/>
        <a:lstStyle/>
        <a:p>
          <a:pPr algn="l">
            <a:lnSpc>
              <a:spcPts val="2160"/>
            </a:lnSpc>
          </a:pPr>
          <a:r>
            <a:rPr lang="en-US" sz="1700" dirty="0"/>
            <a:t> SMS Appendix M in AVDOCS</a:t>
          </a:r>
        </a:p>
      </dgm:t>
    </dgm:pt>
    <dgm:pt modelId="{4A6A5128-E8FB-46D1-BA40-5879D99F14C2}" type="parTrans" cxnId="{D0D739B8-BD0E-45E7-9867-66040FCFB48D}">
      <dgm:prSet/>
      <dgm:spPr/>
      <dgm:t>
        <a:bodyPr/>
        <a:lstStyle/>
        <a:p>
          <a:endParaRPr lang="en-US"/>
        </a:p>
      </dgm:t>
    </dgm:pt>
    <dgm:pt modelId="{DE6A7418-79A7-409E-A8C3-B8F0EEBF058F}" type="sibTrans" cxnId="{D0D739B8-BD0E-45E7-9867-66040FCFB48D}">
      <dgm:prSet/>
      <dgm:spPr/>
      <dgm:t>
        <a:bodyPr/>
        <a:lstStyle/>
        <a:p>
          <a:endParaRPr lang="en-US"/>
        </a:p>
      </dgm:t>
    </dgm:pt>
    <dgm:pt modelId="{A4643A6B-66D5-4B88-A464-53FA531449FC}" type="pres">
      <dgm:prSet presAssocID="{7742A95F-1280-4AD3-B3C8-D901050F5B6F}" presName="Name0" presStyleCnt="0">
        <dgm:presLayoutVars>
          <dgm:dir/>
          <dgm:resizeHandles/>
        </dgm:presLayoutVars>
      </dgm:prSet>
      <dgm:spPr/>
    </dgm:pt>
    <dgm:pt modelId="{6CE97692-CAAE-45E5-9869-75454806DDB0}" type="pres">
      <dgm:prSet presAssocID="{5A668027-D58F-43FF-9325-7A41AC34AB02}" presName="compNode" presStyleCnt="0"/>
      <dgm:spPr/>
    </dgm:pt>
    <dgm:pt modelId="{A738B1A1-0770-4AB0-AE07-83D8721A0B4A}" type="pres">
      <dgm:prSet presAssocID="{5A668027-D58F-43FF-9325-7A41AC34AB02}" presName="dummyConnPt" presStyleCnt="0"/>
      <dgm:spPr/>
    </dgm:pt>
    <dgm:pt modelId="{6989F9EC-B58F-4292-8B66-A3084297C230}" type="pres">
      <dgm:prSet presAssocID="{5A668027-D58F-43FF-9325-7A41AC34AB02}" presName="node" presStyleLbl="node1" presStyleIdx="0" presStyleCnt="3">
        <dgm:presLayoutVars>
          <dgm:bulletEnabled val="1"/>
        </dgm:presLayoutVars>
      </dgm:prSet>
      <dgm:spPr/>
    </dgm:pt>
    <dgm:pt modelId="{03275314-4E6E-4034-93B8-490CDAD52A68}" type="pres">
      <dgm:prSet presAssocID="{BE68B005-E7AC-4792-AF05-CF02BC716B22}" presName="sibTrans" presStyleLbl="bgSibTrans2D1" presStyleIdx="0" presStyleCnt="2"/>
      <dgm:spPr/>
    </dgm:pt>
    <dgm:pt modelId="{F1828825-591C-478F-9206-93F5F828A2B8}" type="pres">
      <dgm:prSet presAssocID="{2CCDBE20-921B-4FC0-9497-E696D4A9D967}" presName="compNode" presStyleCnt="0"/>
      <dgm:spPr/>
    </dgm:pt>
    <dgm:pt modelId="{1888F795-A2CC-447A-A969-EA11678BCCCF}" type="pres">
      <dgm:prSet presAssocID="{2CCDBE20-921B-4FC0-9497-E696D4A9D967}" presName="dummyConnPt" presStyleCnt="0"/>
      <dgm:spPr/>
    </dgm:pt>
    <dgm:pt modelId="{7A21BA1A-4ED8-4EF8-BCDD-02D255C9CAF0}" type="pres">
      <dgm:prSet presAssocID="{2CCDBE20-921B-4FC0-9497-E696D4A9D967}" presName="node" presStyleLbl="node1" presStyleIdx="1" presStyleCnt="3">
        <dgm:presLayoutVars>
          <dgm:bulletEnabled val="1"/>
        </dgm:presLayoutVars>
      </dgm:prSet>
      <dgm:spPr/>
    </dgm:pt>
    <dgm:pt modelId="{52B479DF-EB3B-4739-BB5E-293511533484}" type="pres">
      <dgm:prSet presAssocID="{A38DF6E0-0D93-493F-9005-DC09345B0324}" presName="sibTrans" presStyleLbl="bgSibTrans2D1" presStyleIdx="1" presStyleCnt="2"/>
      <dgm:spPr/>
    </dgm:pt>
    <dgm:pt modelId="{68B33B8E-6734-4CF6-9F2E-E78D04BC6EF1}" type="pres">
      <dgm:prSet presAssocID="{6377B851-7BE2-4888-B3F7-E7987C2A3AE0}" presName="compNode" presStyleCnt="0"/>
      <dgm:spPr/>
    </dgm:pt>
    <dgm:pt modelId="{297B710F-E834-454D-BAC7-FDA5F6CA4BB5}" type="pres">
      <dgm:prSet presAssocID="{6377B851-7BE2-4888-B3F7-E7987C2A3AE0}" presName="dummyConnPt" presStyleCnt="0"/>
      <dgm:spPr/>
    </dgm:pt>
    <dgm:pt modelId="{D6300B73-A39A-470C-8D47-E454C405085C}" type="pres">
      <dgm:prSet presAssocID="{6377B851-7BE2-4888-B3F7-E7987C2A3AE0}" presName="node" presStyleLbl="node1" presStyleIdx="2" presStyleCnt="3">
        <dgm:presLayoutVars>
          <dgm:bulletEnabled val="1"/>
        </dgm:presLayoutVars>
      </dgm:prSet>
      <dgm:spPr/>
    </dgm:pt>
  </dgm:ptLst>
  <dgm:cxnLst>
    <dgm:cxn modelId="{2A84BD01-15EA-4F2E-A9DC-8176C95F35C9}" srcId="{2CCDBE20-921B-4FC0-9497-E696D4A9D967}" destId="{C05101BE-6561-4652-BBD7-3CE6D452E23E}" srcOrd="1" destOrd="0" parTransId="{E2989B3C-ACF9-4875-9943-93C54867BA2C}" sibTransId="{9D309FEE-D36E-47CD-B5A4-8EBEE9EE885A}"/>
    <dgm:cxn modelId="{197D2607-C254-4EBC-B5BC-5CF546C48D5D}" srcId="{5A668027-D58F-43FF-9325-7A41AC34AB02}" destId="{9A9666EE-3C90-4EC2-B011-418CBDF1094D}" srcOrd="1" destOrd="0" parTransId="{D83291C0-C5FF-44BB-893B-AE7B7FB9586D}" sibTransId="{F85AA21C-B5C1-4146-A0C2-AD3948BCDA95}"/>
    <dgm:cxn modelId="{9D95B80A-C1E7-4B02-A491-96C23906BD21}" type="presOf" srcId="{7742A95F-1280-4AD3-B3C8-D901050F5B6F}" destId="{A4643A6B-66D5-4B88-A464-53FA531449FC}" srcOrd="0" destOrd="0" presId="urn:microsoft.com/office/officeart/2005/8/layout/bProcess4"/>
    <dgm:cxn modelId="{5CABFB16-269F-461B-AC67-752D2F9BD6A3}" type="presOf" srcId="{6377B851-7BE2-4888-B3F7-E7987C2A3AE0}" destId="{D6300B73-A39A-470C-8D47-E454C405085C}" srcOrd="0" destOrd="0" presId="urn:microsoft.com/office/officeart/2005/8/layout/bProcess4"/>
    <dgm:cxn modelId="{7E4F6B24-8AC1-4918-ACA4-8D1692955D31}" type="presOf" srcId="{86EAE155-1D23-468B-AEF0-F18302895533}" destId="{6989F9EC-B58F-4292-8B66-A3084297C230}" srcOrd="0" destOrd="1" presId="urn:microsoft.com/office/officeart/2005/8/layout/bProcess4"/>
    <dgm:cxn modelId="{D2C0DF2D-5013-486B-8E22-5F972DD0B4A0}" srcId="{6377B851-7BE2-4888-B3F7-E7987C2A3AE0}" destId="{28EBC659-DFF1-4F4A-9A48-FC3B80B6C3BA}" srcOrd="3" destOrd="0" parTransId="{35E207D5-4342-4238-8E91-4E5B2E732838}" sibTransId="{5A0C1958-8746-4AA3-AB27-CC607594849B}"/>
    <dgm:cxn modelId="{785BB133-DC77-4118-B1D4-60DDC4254B4F}" type="presOf" srcId="{CE1842AF-CEF0-49F7-A228-3BE46973586D}" destId="{D6300B73-A39A-470C-8D47-E454C405085C}" srcOrd="0" destOrd="1" presId="urn:microsoft.com/office/officeart/2005/8/layout/bProcess4"/>
    <dgm:cxn modelId="{CFB55A35-F2C9-4411-9FAB-982AFA57C6E3}" srcId="{2CCDBE20-921B-4FC0-9497-E696D4A9D967}" destId="{4CF9873C-B580-444B-B694-ECF232EA4E86}" srcOrd="2" destOrd="0" parTransId="{037DE4A3-7BD7-484E-AEF1-7FE080C073D2}" sibTransId="{B8589891-7ED0-41EE-B9D3-2C9D161C3CE8}"/>
    <dgm:cxn modelId="{B7369039-3997-4249-9FB2-A93C1AE49D85}" type="presOf" srcId="{2CCDBE20-921B-4FC0-9497-E696D4A9D967}" destId="{7A21BA1A-4ED8-4EF8-BCDD-02D255C9CAF0}" srcOrd="0" destOrd="0" presId="urn:microsoft.com/office/officeart/2005/8/layout/bProcess4"/>
    <dgm:cxn modelId="{A1A5BA3D-875B-4905-B1A8-2182F3BD39E0}" srcId="{2CCDBE20-921B-4FC0-9497-E696D4A9D967}" destId="{108E250A-DE23-4B21-A99C-42972BD05B4B}" srcOrd="0" destOrd="0" parTransId="{46EBBEC6-DBCE-4FF7-860A-AFB16E62DEAA}" sibTransId="{810605DF-D28E-4777-ACD3-BB3F2F8DC208}"/>
    <dgm:cxn modelId="{8F10E73D-8085-42B5-914D-441720C5AC89}" srcId="{7742A95F-1280-4AD3-B3C8-D901050F5B6F}" destId="{5A668027-D58F-43FF-9325-7A41AC34AB02}" srcOrd="0" destOrd="0" parTransId="{A799E50F-0C6F-457B-BEE4-D5DC189061F1}" sibTransId="{BE68B005-E7AC-4792-AF05-CF02BC716B22}"/>
    <dgm:cxn modelId="{99E3FE68-252B-443B-A78D-99218A470640}" type="presOf" srcId="{9A9666EE-3C90-4EC2-B011-418CBDF1094D}" destId="{6989F9EC-B58F-4292-8B66-A3084297C230}" srcOrd="0" destOrd="2" presId="urn:microsoft.com/office/officeart/2005/8/layout/bProcess4"/>
    <dgm:cxn modelId="{52A67C49-9CDE-4C45-8C1D-F3512C4E0BE7}" type="presOf" srcId="{108E250A-DE23-4B21-A99C-42972BD05B4B}" destId="{7A21BA1A-4ED8-4EF8-BCDD-02D255C9CAF0}" srcOrd="0" destOrd="1" presId="urn:microsoft.com/office/officeart/2005/8/layout/bProcess4"/>
    <dgm:cxn modelId="{E8CC126D-5AAC-4BB0-BC3E-1411D6739B2D}" type="presOf" srcId="{BE68B005-E7AC-4792-AF05-CF02BC716B22}" destId="{03275314-4E6E-4034-93B8-490CDAD52A68}" srcOrd="0" destOrd="0" presId="urn:microsoft.com/office/officeart/2005/8/layout/bProcess4"/>
    <dgm:cxn modelId="{27D64C4F-2A8B-436F-9347-11932F1E0B83}" srcId="{5A668027-D58F-43FF-9325-7A41AC34AB02}" destId="{86EAE155-1D23-468B-AEF0-F18302895533}" srcOrd="0" destOrd="0" parTransId="{CBD7F18E-8131-461B-B536-99F09CA47BBB}" sibTransId="{635D3EFF-16F3-4D43-A351-39F65BA2FD8C}"/>
    <dgm:cxn modelId="{F3BA207A-ECE7-4491-A7D5-83AB6663C8DC}" srcId="{6377B851-7BE2-4888-B3F7-E7987C2A3AE0}" destId="{CE1842AF-CEF0-49F7-A228-3BE46973586D}" srcOrd="0" destOrd="0" parTransId="{92014645-4A27-40D7-88F9-F8EAC406E3A4}" sibTransId="{769537F4-A9C6-4DC3-AB91-4AA1E1699244}"/>
    <dgm:cxn modelId="{351A367B-78BD-4B0B-B20A-3CBED6EF9351}" type="presOf" srcId="{A38DF6E0-0D93-493F-9005-DC09345B0324}" destId="{52B479DF-EB3B-4739-BB5E-293511533484}" srcOrd="0" destOrd="0" presId="urn:microsoft.com/office/officeart/2005/8/layout/bProcess4"/>
    <dgm:cxn modelId="{A2A02C81-1948-43A7-8C59-2C7E0D11E788}" type="presOf" srcId="{FBDD7DCD-F05E-423C-A7BB-F1B4E0BF99D5}" destId="{D6300B73-A39A-470C-8D47-E454C405085C}" srcOrd="0" destOrd="2" presId="urn:microsoft.com/office/officeart/2005/8/layout/bProcess4"/>
    <dgm:cxn modelId="{6538338D-3908-40BE-BBA7-0114C8A2902C}" srcId="{7742A95F-1280-4AD3-B3C8-D901050F5B6F}" destId="{2CCDBE20-921B-4FC0-9497-E696D4A9D967}" srcOrd="1" destOrd="0" parTransId="{773CBB95-4E26-429D-8F92-6F311421F03B}" sibTransId="{A38DF6E0-0D93-493F-9005-DC09345B0324}"/>
    <dgm:cxn modelId="{DF934290-073C-4E16-86AA-2A69D1101D2D}" srcId="{7742A95F-1280-4AD3-B3C8-D901050F5B6F}" destId="{6377B851-7BE2-4888-B3F7-E7987C2A3AE0}" srcOrd="2" destOrd="0" parTransId="{0471CDB0-7031-4BA8-9A19-26A576E55900}" sibTransId="{95ADBCD7-8E36-4888-9518-A1B0877C0E0C}"/>
    <dgm:cxn modelId="{C2BBAB9B-82C7-45EE-B1B0-A32EE1CC3019}" type="presOf" srcId="{28EBC659-DFF1-4F4A-9A48-FC3B80B6C3BA}" destId="{D6300B73-A39A-470C-8D47-E454C405085C}" srcOrd="0" destOrd="4" presId="urn:microsoft.com/office/officeart/2005/8/layout/bProcess4"/>
    <dgm:cxn modelId="{4E78C2A4-9ED7-4DC7-ADCA-050D73A1DBBD}" type="presOf" srcId="{5A668027-D58F-43FF-9325-7A41AC34AB02}" destId="{6989F9EC-B58F-4292-8B66-A3084297C230}" srcOrd="0" destOrd="0" presId="urn:microsoft.com/office/officeart/2005/8/layout/bProcess4"/>
    <dgm:cxn modelId="{8C1A81B0-D3A6-48AD-858B-2BB287468384}" type="presOf" srcId="{C05101BE-6561-4652-BBD7-3CE6D452E23E}" destId="{7A21BA1A-4ED8-4EF8-BCDD-02D255C9CAF0}" srcOrd="0" destOrd="2" presId="urn:microsoft.com/office/officeart/2005/8/layout/bProcess4"/>
    <dgm:cxn modelId="{D0D739B8-BD0E-45E7-9867-66040FCFB48D}" srcId="{6377B851-7BE2-4888-B3F7-E7987C2A3AE0}" destId="{FBDD7DCD-F05E-423C-A7BB-F1B4E0BF99D5}" srcOrd="1" destOrd="0" parTransId="{4A6A5128-E8FB-46D1-BA40-5879D99F14C2}" sibTransId="{DE6A7418-79A7-409E-A8C3-B8F0EEBF058F}"/>
    <dgm:cxn modelId="{795097DA-E8A0-4CD5-93AC-00F7ACFE94CF}" srcId="{6377B851-7BE2-4888-B3F7-E7987C2A3AE0}" destId="{1BA231FB-E523-4350-A3A1-53AB2F2B6239}" srcOrd="2" destOrd="0" parTransId="{6CDCBC12-FF55-4A2F-A058-73C7EC02C275}" sibTransId="{A1666FB2-2154-46C5-BC9A-53F3C7EF3FAE}"/>
    <dgm:cxn modelId="{DF2B1CF0-641E-46A0-918B-64F2E9C85956}" type="presOf" srcId="{4CF9873C-B580-444B-B694-ECF232EA4E86}" destId="{7A21BA1A-4ED8-4EF8-BCDD-02D255C9CAF0}" srcOrd="0" destOrd="3" presId="urn:microsoft.com/office/officeart/2005/8/layout/bProcess4"/>
    <dgm:cxn modelId="{7D3DF8F5-FCAD-475E-8978-DCEEEEC3AADD}" type="presOf" srcId="{1BA231FB-E523-4350-A3A1-53AB2F2B6239}" destId="{D6300B73-A39A-470C-8D47-E454C405085C}" srcOrd="0" destOrd="3" presId="urn:microsoft.com/office/officeart/2005/8/layout/bProcess4"/>
    <dgm:cxn modelId="{EB9D81DB-2549-45ED-84EB-15F800FD3B34}" type="presParOf" srcId="{A4643A6B-66D5-4B88-A464-53FA531449FC}" destId="{6CE97692-CAAE-45E5-9869-75454806DDB0}" srcOrd="0" destOrd="0" presId="urn:microsoft.com/office/officeart/2005/8/layout/bProcess4"/>
    <dgm:cxn modelId="{DDF15BB8-4C87-4246-A18E-0B38906D44E4}" type="presParOf" srcId="{6CE97692-CAAE-45E5-9869-75454806DDB0}" destId="{A738B1A1-0770-4AB0-AE07-83D8721A0B4A}" srcOrd="0" destOrd="0" presId="urn:microsoft.com/office/officeart/2005/8/layout/bProcess4"/>
    <dgm:cxn modelId="{37A3B5D6-D7AB-496F-AFEC-7B05ABC43A45}" type="presParOf" srcId="{6CE97692-CAAE-45E5-9869-75454806DDB0}" destId="{6989F9EC-B58F-4292-8B66-A3084297C230}" srcOrd="1" destOrd="0" presId="urn:microsoft.com/office/officeart/2005/8/layout/bProcess4"/>
    <dgm:cxn modelId="{83073D05-9857-4AF5-89C5-FCA5C2CF2694}" type="presParOf" srcId="{A4643A6B-66D5-4B88-A464-53FA531449FC}" destId="{03275314-4E6E-4034-93B8-490CDAD52A68}" srcOrd="1" destOrd="0" presId="urn:microsoft.com/office/officeart/2005/8/layout/bProcess4"/>
    <dgm:cxn modelId="{1B530BAC-A48B-495E-8A5B-A8AF760BB2F6}" type="presParOf" srcId="{A4643A6B-66D5-4B88-A464-53FA531449FC}" destId="{F1828825-591C-478F-9206-93F5F828A2B8}" srcOrd="2" destOrd="0" presId="urn:microsoft.com/office/officeart/2005/8/layout/bProcess4"/>
    <dgm:cxn modelId="{38C92380-6A29-4F11-A17D-75710DD4F974}" type="presParOf" srcId="{F1828825-591C-478F-9206-93F5F828A2B8}" destId="{1888F795-A2CC-447A-A969-EA11678BCCCF}" srcOrd="0" destOrd="0" presId="urn:microsoft.com/office/officeart/2005/8/layout/bProcess4"/>
    <dgm:cxn modelId="{90F16867-292E-4133-8E00-0D984B837924}" type="presParOf" srcId="{F1828825-591C-478F-9206-93F5F828A2B8}" destId="{7A21BA1A-4ED8-4EF8-BCDD-02D255C9CAF0}" srcOrd="1" destOrd="0" presId="urn:microsoft.com/office/officeart/2005/8/layout/bProcess4"/>
    <dgm:cxn modelId="{98ECCCCF-061D-405D-ADD5-23298883B86A}" type="presParOf" srcId="{A4643A6B-66D5-4B88-A464-53FA531449FC}" destId="{52B479DF-EB3B-4739-BB5E-293511533484}" srcOrd="3" destOrd="0" presId="urn:microsoft.com/office/officeart/2005/8/layout/bProcess4"/>
    <dgm:cxn modelId="{EE8F10C7-1393-4A09-9B02-B489E7755555}" type="presParOf" srcId="{A4643A6B-66D5-4B88-A464-53FA531449FC}" destId="{68B33B8E-6734-4CF6-9F2E-E78D04BC6EF1}" srcOrd="4" destOrd="0" presId="urn:microsoft.com/office/officeart/2005/8/layout/bProcess4"/>
    <dgm:cxn modelId="{A47B811A-1007-4D4B-A964-7D88B9B1957F}" type="presParOf" srcId="{68B33B8E-6734-4CF6-9F2E-E78D04BC6EF1}" destId="{297B710F-E834-454D-BAC7-FDA5F6CA4BB5}" srcOrd="0" destOrd="0" presId="urn:microsoft.com/office/officeart/2005/8/layout/bProcess4"/>
    <dgm:cxn modelId="{BF4A007F-205B-46C5-8806-6619DD0F9E37}" type="presParOf" srcId="{68B33B8E-6734-4CF6-9F2E-E78D04BC6EF1}" destId="{D6300B73-A39A-470C-8D47-E454C405085C}"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3BAB9F-CA0F-4DAE-A5F2-0A757AFE9E69}" type="doc">
      <dgm:prSet loTypeId="urn:microsoft.com/office/officeart/2005/8/layout/vList5" loCatId="list" qsTypeId="urn:microsoft.com/office/officeart/2005/8/quickstyle/simple1" qsCatId="simple" csTypeId="urn:microsoft.com/office/officeart/2005/8/colors/accent0_3" csCatId="mainScheme"/>
      <dgm:spPr/>
      <dgm:t>
        <a:bodyPr/>
        <a:lstStyle/>
        <a:p>
          <a:endParaRPr lang="en-US"/>
        </a:p>
      </dgm:t>
    </dgm:pt>
    <dgm:pt modelId="{45E94988-1BFA-41D9-BBA2-6E9D1B7FD249}">
      <dgm:prSet/>
      <dgm:spPr/>
      <dgm:t>
        <a:bodyPr/>
        <a:lstStyle/>
        <a:p>
          <a:r>
            <a:rPr lang="en-US"/>
            <a:t>Intentional Falsification</a:t>
          </a:r>
        </a:p>
      </dgm:t>
    </dgm:pt>
    <dgm:pt modelId="{43DD3EC7-4E69-4FDD-B1A7-4E2687ED358D}" type="parTrans" cxnId="{F0DA018B-3482-45C0-8C3C-A86FADFB6B78}">
      <dgm:prSet/>
      <dgm:spPr/>
      <dgm:t>
        <a:bodyPr/>
        <a:lstStyle/>
        <a:p>
          <a:endParaRPr lang="en-US"/>
        </a:p>
      </dgm:t>
    </dgm:pt>
    <dgm:pt modelId="{793AE5FB-AF3D-45CE-B1EE-575AC71CDC29}" type="sibTrans" cxnId="{F0DA018B-3482-45C0-8C3C-A86FADFB6B78}">
      <dgm:prSet/>
      <dgm:spPr/>
      <dgm:t>
        <a:bodyPr/>
        <a:lstStyle/>
        <a:p>
          <a:endParaRPr lang="en-US"/>
        </a:p>
      </dgm:t>
    </dgm:pt>
    <dgm:pt modelId="{A46AF2AF-7020-406F-99C4-D01BF02696DE}">
      <dgm:prSet/>
      <dgm:spPr/>
      <dgm:t>
        <a:bodyPr/>
        <a:lstStyle/>
        <a:p>
          <a:r>
            <a:rPr lang="en-US"/>
            <a:t>Intentional Violations of Regulations</a:t>
          </a:r>
        </a:p>
      </dgm:t>
    </dgm:pt>
    <dgm:pt modelId="{335EA0C8-93FE-41A6-AE98-48C58AEAA6D4}" type="parTrans" cxnId="{F59AE61E-1A97-47B8-9BE3-B9088CBB0BDC}">
      <dgm:prSet/>
      <dgm:spPr/>
      <dgm:t>
        <a:bodyPr/>
        <a:lstStyle/>
        <a:p>
          <a:endParaRPr lang="en-US"/>
        </a:p>
      </dgm:t>
    </dgm:pt>
    <dgm:pt modelId="{FE371682-669C-4265-AE12-155E0FD6F80E}" type="sibTrans" cxnId="{F59AE61E-1A97-47B8-9BE3-B9088CBB0BDC}">
      <dgm:prSet/>
      <dgm:spPr/>
      <dgm:t>
        <a:bodyPr/>
        <a:lstStyle/>
        <a:p>
          <a:endParaRPr lang="en-US"/>
        </a:p>
      </dgm:t>
    </dgm:pt>
    <dgm:pt modelId="{7496CCEC-D642-404D-854E-DFBF5B2B7830}">
      <dgm:prSet/>
      <dgm:spPr/>
      <dgm:t>
        <a:bodyPr/>
        <a:lstStyle/>
        <a:p>
          <a:r>
            <a:rPr lang="en-US"/>
            <a:t>Criminal Activity</a:t>
          </a:r>
        </a:p>
      </dgm:t>
    </dgm:pt>
    <dgm:pt modelId="{397F59E0-67FC-47C9-8281-3EEBC9C329D7}" type="parTrans" cxnId="{6BAFFF3C-00D9-4983-8658-EEA038476BEF}">
      <dgm:prSet/>
      <dgm:spPr/>
      <dgm:t>
        <a:bodyPr/>
        <a:lstStyle/>
        <a:p>
          <a:endParaRPr lang="en-US"/>
        </a:p>
      </dgm:t>
    </dgm:pt>
    <dgm:pt modelId="{04B616A3-C85B-499A-A744-CDF1065D9595}" type="sibTrans" cxnId="{6BAFFF3C-00D9-4983-8658-EEA038476BEF}">
      <dgm:prSet/>
      <dgm:spPr/>
      <dgm:t>
        <a:bodyPr/>
        <a:lstStyle/>
        <a:p>
          <a:endParaRPr lang="en-US"/>
        </a:p>
      </dgm:t>
    </dgm:pt>
    <dgm:pt modelId="{66BF074B-8709-452E-BB41-86667758D793}">
      <dgm:prSet/>
      <dgm:spPr/>
      <dgm:t>
        <a:bodyPr/>
        <a:lstStyle/>
        <a:p>
          <a:r>
            <a:rPr lang="en-US"/>
            <a:t>Substance Abuse</a:t>
          </a:r>
        </a:p>
      </dgm:t>
    </dgm:pt>
    <dgm:pt modelId="{54484B97-2A6F-42B0-AA30-2A36BBB341AD}" type="parTrans" cxnId="{7E33A9AC-CBFA-4C98-BEE1-BC86AC5C2F5B}">
      <dgm:prSet/>
      <dgm:spPr/>
      <dgm:t>
        <a:bodyPr/>
        <a:lstStyle/>
        <a:p>
          <a:endParaRPr lang="en-US"/>
        </a:p>
      </dgm:t>
    </dgm:pt>
    <dgm:pt modelId="{A610B1DB-419A-4254-BB85-8B92A6D1E084}" type="sibTrans" cxnId="{7E33A9AC-CBFA-4C98-BEE1-BC86AC5C2F5B}">
      <dgm:prSet/>
      <dgm:spPr/>
      <dgm:t>
        <a:bodyPr/>
        <a:lstStyle/>
        <a:p>
          <a:endParaRPr lang="en-US"/>
        </a:p>
      </dgm:t>
    </dgm:pt>
    <dgm:pt modelId="{36DBA78D-48A9-4730-BB4C-B1FF8232B0F1}">
      <dgm:prSet/>
      <dgm:spPr/>
      <dgm:t>
        <a:bodyPr/>
        <a:lstStyle/>
        <a:p>
          <a:r>
            <a:rPr lang="en-US"/>
            <a:t>Controlled Substance and Alcohol Misuse Related to Safety</a:t>
          </a:r>
        </a:p>
      </dgm:t>
    </dgm:pt>
    <dgm:pt modelId="{DE77F9D2-1DC3-4CE3-B116-D01365D06DC5}" type="parTrans" cxnId="{0E541DD1-197C-45E7-8159-B6C342DD062F}">
      <dgm:prSet/>
      <dgm:spPr/>
      <dgm:t>
        <a:bodyPr/>
        <a:lstStyle/>
        <a:p>
          <a:endParaRPr lang="en-US"/>
        </a:p>
      </dgm:t>
    </dgm:pt>
    <dgm:pt modelId="{9D4B7F13-0ADC-4510-BD59-2E8D5445A6A8}" type="sibTrans" cxnId="{0E541DD1-197C-45E7-8159-B6C342DD062F}">
      <dgm:prSet/>
      <dgm:spPr/>
      <dgm:t>
        <a:bodyPr/>
        <a:lstStyle/>
        <a:p>
          <a:endParaRPr lang="en-US"/>
        </a:p>
      </dgm:t>
    </dgm:pt>
    <dgm:pt modelId="{F5859446-A8E0-4A99-AF97-9A06763295ED}" type="pres">
      <dgm:prSet presAssocID="{1E3BAB9F-CA0F-4DAE-A5F2-0A757AFE9E69}" presName="Name0" presStyleCnt="0">
        <dgm:presLayoutVars>
          <dgm:dir/>
          <dgm:animLvl val="lvl"/>
          <dgm:resizeHandles val="exact"/>
        </dgm:presLayoutVars>
      </dgm:prSet>
      <dgm:spPr/>
    </dgm:pt>
    <dgm:pt modelId="{0A7B0F88-D6F8-4931-904A-667EA4BE65EB}" type="pres">
      <dgm:prSet presAssocID="{45E94988-1BFA-41D9-BBA2-6E9D1B7FD249}" presName="linNode" presStyleCnt="0"/>
      <dgm:spPr/>
    </dgm:pt>
    <dgm:pt modelId="{D8C5E944-A8CC-4D0C-85D7-CC19733561AF}" type="pres">
      <dgm:prSet presAssocID="{45E94988-1BFA-41D9-BBA2-6E9D1B7FD249}" presName="parentText" presStyleLbl="node1" presStyleIdx="0" presStyleCnt="5">
        <dgm:presLayoutVars>
          <dgm:chMax val="1"/>
          <dgm:bulletEnabled val="1"/>
        </dgm:presLayoutVars>
      </dgm:prSet>
      <dgm:spPr/>
    </dgm:pt>
    <dgm:pt modelId="{1D488B99-FFC2-475E-AEA6-AF7C2541C334}" type="pres">
      <dgm:prSet presAssocID="{793AE5FB-AF3D-45CE-B1EE-575AC71CDC29}" presName="sp" presStyleCnt="0"/>
      <dgm:spPr/>
    </dgm:pt>
    <dgm:pt modelId="{08DBD847-1B0F-4095-9697-4D49042EDCE7}" type="pres">
      <dgm:prSet presAssocID="{A46AF2AF-7020-406F-99C4-D01BF02696DE}" presName="linNode" presStyleCnt="0"/>
      <dgm:spPr/>
    </dgm:pt>
    <dgm:pt modelId="{82C086E1-BB1C-4906-A7F6-C8944C7C07E1}" type="pres">
      <dgm:prSet presAssocID="{A46AF2AF-7020-406F-99C4-D01BF02696DE}" presName="parentText" presStyleLbl="node1" presStyleIdx="1" presStyleCnt="5">
        <dgm:presLayoutVars>
          <dgm:chMax val="1"/>
          <dgm:bulletEnabled val="1"/>
        </dgm:presLayoutVars>
      </dgm:prSet>
      <dgm:spPr/>
    </dgm:pt>
    <dgm:pt modelId="{8E1EED13-AC12-4D09-BD33-D70DE55834F4}" type="pres">
      <dgm:prSet presAssocID="{FE371682-669C-4265-AE12-155E0FD6F80E}" presName="sp" presStyleCnt="0"/>
      <dgm:spPr/>
    </dgm:pt>
    <dgm:pt modelId="{E5B3A783-33D2-4265-80A3-06E0A8605639}" type="pres">
      <dgm:prSet presAssocID="{7496CCEC-D642-404D-854E-DFBF5B2B7830}" presName="linNode" presStyleCnt="0"/>
      <dgm:spPr/>
    </dgm:pt>
    <dgm:pt modelId="{35749A2F-654B-48BA-97CB-7A0CC2A4156A}" type="pres">
      <dgm:prSet presAssocID="{7496CCEC-D642-404D-854E-DFBF5B2B7830}" presName="parentText" presStyleLbl="node1" presStyleIdx="2" presStyleCnt="5">
        <dgm:presLayoutVars>
          <dgm:chMax val="1"/>
          <dgm:bulletEnabled val="1"/>
        </dgm:presLayoutVars>
      </dgm:prSet>
      <dgm:spPr/>
    </dgm:pt>
    <dgm:pt modelId="{E4E17841-9ECA-4DDA-8742-0314CA7843F9}" type="pres">
      <dgm:prSet presAssocID="{04B616A3-C85B-499A-A744-CDF1065D9595}" presName="sp" presStyleCnt="0"/>
      <dgm:spPr/>
    </dgm:pt>
    <dgm:pt modelId="{EDB82A48-4100-465E-B345-8C5580847F5E}" type="pres">
      <dgm:prSet presAssocID="{66BF074B-8709-452E-BB41-86667758D793}" presName="linNode" presStyleCnt="0"/>
      <dgm:spPr/>
    </dgm:pt>
    <dgm:pt modelId="{C9B83081-3FFE-442E-BC83-B65FCCD68F74}" type="pres">
      <dgm:prSet presAssocID="{66BF074B-8709-452E-BB41-86667758D793}" presName="parentText" presStyleLbl="node1" presStyleIdx="3" presStyleCnt="5">
        <dgm:presLayoutVars>
          <dgm:chMax val="1"/>
          <dgm:bulletEnabled val="1"/>
        </dgm:presLayoutVars>
      </dgm:prSet>
      <dgm:spPr/>
    </dgm:pt>
    <dgm:pt modelId="{747F6A16-F52C-40BA-8592-51FC3E7FE85C}" type="pres">
      <dgm:prSet presAssocID="{A610B1DB-419A-4254-BB85-8B92A6D1E084}" presName="sp" presStyleCnt="0"/>
      <dgm:spPr/>
    </dgm:pt>
    <dgm:pt modelId="{2560C499-27FC-4E22-9AB1-845E893CDE4A}" type="pres">
      <dgm:prSet presAssocID="{36DBA78D-48A9-4730-BB4C-B1FF8232B0F1}" presName="linNode" presStyleCnt="0"/>
      <dgm:spPr/>
    </dgm:pt>
    <dgm:pt modelId="{A91F760B-2671-4E96-8107-525BA80310E6}" type="pres">
      <dgm:prSet presAssocID="{36DBA78D-48A9-4730-BB4C-B1FF8232B0F1}" presName="parentText" presStyleLbl="node1" presStyleIdx="4" presStyleCnt="5">
        <dgm:presLayoutVars>
          <dgm:chMax val="1"/>
          <dgm:bulletEnabled val="1"/>
        </dgm:presLayoutVars>
      </dgm:prSet>
      <dgm:spPr/>
    </dgm:pt>
  </dgm:ptLst>
  <dgm:cxnLst>
    <dgm:cxn modelId="{F59AE61E-1A97-47B8-9BE3-B9088CBB0BDC}" srcId="{1E3BAB9F-CA0F-4DAE-A5F2-0A757AFE9E69}" destId="{A46AF2AF-7020-406F-99C4-D01BF02696DE}" srcOrd="1" destOrd="0" parTransId="{335EA0C8-93FE-41A6-AE98-48C58AEAA6D4}" sibTransId="{FE371682-669C-4265-AE12-155E0FD6F80E}"/>
    <dgm:cxn modelId="{F95D1437-6377-447E-86DB-592F881B09FA}" type="presOf" srcId="{1E3BAB9F-CA0F-4DAE-A5F2-0A757AFE9E69}" destId="{F5859446-A8E0-4A99-AF97-9A06763295ED}" srcOrd="0" destOrd="0" presId="urn:microsoft.com/office/officeart/2005/8/layout/vList5"/>
    <dgm:cxn modelId="{6BAFFF3C-00D9-4983-8658-EEA038476BEF}" srcId="{1E3BAB9F-CA0F-4DAE-A5F2-0A757AFE9E69}" destId="{7496CCEC-D642-404D-854E-DFBF5B2B7830}" srcOrd="2" destOrd="0" parTransId="{397F59E0-67FC-47C9-8281-3EEBC9C329D7}" sibTransId="{04B616A3-C85B-499A-A744-CDF1065D9595}"/>
    <dgm:cxn modelId="{8391C55C-0D19-48EC-A13B-D259BD760E9F}" type="presOf" srcId="{7496CCEC-D642-404D-854E-DFBF5B2B7830}" destId="{35749A2F-654B-48BA-97CB-7A0CC2A4156A}" srcOrd="0" destOrd="0" presId="urn:microsoft.com/office/officeart/2005/8/layout/vList5"/>
    <dgm:cxn modelId="{505B9B68-C275-4449-A6CE-7B16A8660C24}" type="presOf" srcId="{45E94988-1BFA-41D9-BBA2-6E9D1B7FD249}" destId="{D8C5E944-A8CC-4D0C-85D7-CC19733561AF}" srcOrd="0" destOrd="0" presId="urn:microsoft.com/office/officeart/2005/8/layout/vList5"/>
    <dgm:cxn modelId="{3D78B74C-4B60-4513-BDD6-CF18582687E3}" type="presOf" srcId="{36DBA78D-48A9-4730-BB4C-B1FF8232B0F1}" destId="{A91F760B-2671-4E96-8107-525BA80310E6}" srcOrd="0" destOrd="0" presId="urn:microsoft.com/office/officeart/2005/8/layout/vList5"/>
    <dgm:cxn modelId="{F0DA018B-3482-45C0-8C3C-A86FADFB6B78}" srcId="{1E3BAB9F-CA0F-4DAE-A5F2-0A757AFE9E69}" destId="{45E94988-1BFA-41D9-BBA2-6E9D1B7FD249}" srcOrd="0" destOrd="0" parTransId="{43DD3EC7-4E69-4FDD-B1A7-4E2687ED358D}" sibTransId="{793AE5FB-AF3D-45CE-B1EE-575AC71CDC29}"/>
    <dgm:cxn modelId="{62DD968B-BC66-4A35-8547-D9DED9503D83}" type="presOf" srcId="{A46AF2AF-7020-406F-99C4-D01BF02696DE}" destId="{82C086E1-BB1C-4906-A7F6-C8944C7C07E1}" srcOrd="0" destOrd="0" presId="urn:microsoft.com/office/officeart/2005/8/layout/vList5"/>
    <dgm:cxn modelId="{7E33A9AC-CBFA-4C98-BEE1-BC86AC5C2F5B}" srcId="{1E3BAB9F-CA0F-4DAE-A5F2-0A757AFE9E69}" destId="{66BF074B-8709-452E-BB41-86667758D793}" srcOrd="3" destOrd="0" parTransId="{54484B97-2A6F-42B0-AA30-2A36BBB341AD}" sibTransId="{A610B1DB-419A-4254-BB85-8B92A6D1E084}"/>
    <dgm:cxn modelId="{4828ACCB-AEB3-451E-81E8-48DC923BD1C5}" type="presOf" srcId="{66BF074B-8709-452E-BB41-86667758D793}" destId="{C9B83081-3FFE-442E-BC83-B65FCCD68F74}" srcOrd="0" destOrd="0" presId="urn:microsoft.com/office/officeart/2005/8/layout/vList5"/>
    <dgm:cxn modelId="{0E541DD1-197C-45E7-8159-B6C342DD062F}" srcId="{1E3BAB9F-CA0F-4DAE-A5F2-0A757AFE9E69}" destId="{36DBA78D-48A9-4730-BB4C-B1FF8232B0F1}" srcOrd="4" destOrd="0" parTransId="{DE77F9D2-1DC3-4CE3-B116-D01365D06DC5}" sibTransId="{9D4B7F13-0ADC-4510-BD59-2E8D5445A6A8}"/>
    <dgm:cxn modelId="{E37FC9BC-F6A7-4595-845B-3740A7CC78C5}" type="presParOf" srcId="{F5859446-A8E0-4A99-AF97-9A06763295ED}" destId="{0A7B0F88-D6F8-4931-904A-667EA4BE65EB}" srcOrd="0" destOrd="0" presId="urn:microsoft.com/office/officeart/2005/8/layout/vList5"/>
    <dgm:cxn modelId="{9FA0B5A8-5A56-4838-9A0F-2C7BC088D9DE}" type="presParOf" srcId="{0A7B0F88-D6F8-4931-904A-667EA4BE65EB}" destId="{D8C5E944-A8CC-4D0C-85D7-CC19733561AF}" srcOrd="0" destOrd="0" presId="urn:microsoft.com/office/officeart/2005/8/layout/vList5"/>
    <dgm:cxn modelId="{97C384F3-2A82-4BB8-AF91-FA1E95B29BA9}" type="presParOf" srcId="{F5859446-A8E0-4A99-AF97-9A06763295ED}" destId="{1D488B99-FFC2-475E-AEA6-AF7C2541C334}" srcOrd="1" destOrd="0" presId="urn:microsoft.com/office/officeart/2005/8/layout/vList5"/>
    <dgm:cxn modelId="{CE935FAE-0695-49F9-BB06-DFC0D32BAFFC}" type="presParOf" srcId="{F5859446-A8E0-4A99-AF97-9A06763295ED}" destId="{08DBD847-1B0F-4095-9697-4D49042EDCE7}" srcOrd="2" destOrd="0" presId="urn:microsoft.com/office/officeart/2005/8/layout/vList5"/>
    <dgm:cxn modelId="{407B3011-F007-414F-90CD-870BCC9AA6A3}" type="presParOf" srcId="{08DBD847-1B0F-4095-9697-4D49042EDCE7}" destId="{82C086E1-BB1C-4906-A7F6-C8944C7C07E1}" srcOrd="0" destOrd="0" presId="urn:microsoft.com/office/officeart/2005/8/layout/vList5"/>
    <dgm:cxn modelId="{E196F274-161A-432D-B79A-FF0B3E291C4A}" type="presParOf" srcId="{F5859446-A8E0-4A99-AF97-9A06763295ED}" destId="{8E1EED13-AC12-4D09-BD33-D70DE55834F4}" srcOrd="3" destOrd="0" presId="urn:microsoft.com/office/officeart/2005/8/layout/vList5"/>
    <dgm:cxn modelId="{538A6E29-2A16-47D5-A708-D11388C50C3F}" type="presParOf" srcId="{F5859446-A8E0-4A99-AF97-9A06763295ED}" destId="{E5B3A783-33D2-4265-80A3-06E0A8605639}" srcOrd="4" destOrd="0" presId="urn:microsoft.com/office/officeart/2005/8/layout/vList5"/>
    <dgm:cxn modelId="{1629AB33-D25F-4395-85DE-263058676C6E}" type="presParOf" srcId="{E5B3A783-33D2-4265-80A3-06E0A8605639}" destId="{35749A2F-654B-48BA-97CB-7A0CC2A4156A}" srcOrd="0" destOrd="0" presId="urn:microsoft.com/office/officeart/2005/8/layout/vList5"/>
    <dgm:cxn modelId="{3F3909EE-4324-4DFE-AB18-BAB03AEBCBC8}" type="presParOf" srcId="{F5859446-A8E0-4A99-AF97-9A06763295ED}" destId="{E4E17841-9ECA-4DDA-8742-0314CA7843F9}" srcOrd="5" destOrd="0" presId="urn:microsoft.com/office/officeart/2005/8/layout/vList5"/>
    <dgm:cxn modelId="{13F53A02-4800-4D2F-A421-601966A2E395}" type="presParOf" srcId="{F5859446-A8E0-4A99-AF97-9A06763295ED}" destId="{EDB82A48-4100-465E-B345-8C5580847F5E}" srcOrd="6" destOrd="0" presId="urn:microsoft.com/office/officeart/2005/8/layout/vList5"/>
    <dgm:cxn modelId="{439004D4-F52C-45FC-B128-5961C0AAD943}" type="presParOf" srcId="{EDB82A48-4100-465E-B345-8C5580847F5E}" destId="{C9B83081-3FFE-442E-BC83-B65FCCD68F74}" srcOrd="0" destOrd="0" presId="urn:microsoft.com/office/officeart/2005/8/layout/vList5"/>
    <dgm:cxn modelId="{5EE5230B-9210-4FDE-8768-E82D462CF880}" type="presParOf" srcId="{F5859446-A8E0-4A99-AF97-9A06763295ED}" destId="{747F6A16-F52C-40BA-8592-51FC3E7FE85C}" srcOrd="7" destOrd="0" presId="urn:microsoft.com/office/officeart/2005/8/layout/vList5"/>
    <dgm:cxn modelId="{AA57404B-0610-4E26-A4AE-47FAE8274506}" type="presParOf" srcId="{F5859446-A8E0-4A99-AF97-9A06763295ED}" destId="{2560C499-27FC-4E22-9AB1-845E893CDE4A}" srcOrd="8" destOrd="0" presId="urn:microsoft.com/office/officeart/2005/8/layout/vList5"/>
    <dgm:cxn modelId="{EDC30D5D-2B02-4ACD-BEDA-DB189C17A6D0}" type="presParOf" srcId="{2560C499-27FC-4E22-9AB1-845E893CDE4A}" destId="{A91F760B-2671-4E96-8107-525BA80310E6}"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D66136-147D-47A6-A4CD-E413F674FCA9}"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BE30E8C6-96D2-46B2-A6F5-7769321DAC8A}">
      <dgm:prSet/>
      <dgm:spPr/>
      <dgm:t>
        <a:bodyPr/>
        <a:lstStyle/>
        <a:p>
          <a:r>
            <a:rPr lang="en-US"/>
            <a:t>Without reliable and persistent reporting, we  are unable to anticipate how hazards in our system can produce or combine to create an adverse event.</a:t>
          </a:r>
        </a:p>
      </dgm:t>
    </dgm:pt>
    <dgm:pt modelId="{58212DA1-A743-4631-97B1-37F1EFDC53ED}" type="parTrans" cxnId="{AEE7C4DD-A291-4493-9266-4D153CF94E83}">
      <dgm:prSet/>
      <dgm:spPr/>
      <dgm:t>
        <a:bodyPr/>
        <a:lstStyle/>
        <a:p>
          <a:endParaRPr lang="en-US"/>
        </a:p>
      </dgm:t>
    </dgm:pt>
    <dgm:pt modelId="{458EF5DE-7A2C-4B75-B840-D1725C00C1E6}" type="sibTrans" cxnId="{AEE7C4DD-A291-4493-9266-4D153CF94E83}">
      <dgm:prSet/>
      <dgm:spPr/>
      <dgm:t>
        <a:bodyPr/>
        <a:lstStyle/>
        <a:p>
          <a:endParaRPr lang="en-US"/>
        </a:p>
      </dgm:t>
    </dgm:pt>
    <dgm:pt modelId="{1BA459E5-4D41-41D4-8D0E-57A6CE9D20D4}">
      <dgm:prSet/>
      <dgm:spPr/>
      <dgm:t>
        <a:bodyPr/>
        <a:lstStyle/>
        <a:p>
          <a:r>
            <a:rPr lang="en-US"/>
            <a:t>Remember: When you observe a hazard and fail to report it , you may be masking a hazard, it’s associated risk and possibly creating a latent condition.</a:t>
          </a:r>
        </a:p>
      </dgm:t>
    </dgm:pt>
    <dgm:pt modelId="{B619C1F0-9860-478C-94AC-5B82BAB4768A}" type="parTrans" cxnId="{79826F38-C66B-4F0A-869F-6FA390F50076}">
      <dgm:prSet/>
      <dgm:spPr/>
      <dgm:t>
        <a:bodyPr/>
        <a:lstStyle/>
        <a:p>
          <a:endParaRPr lang="en-US"/>
        </a:p>
      </dgm:t>
    </dgm:pt>
    <dgm:pt modelId="{E7122D7A-2ADD-4EE5-8DDC-8E5529E879E7}" type="sibTrans" cxnId="{79826F38-C66B-4F0A-869F-6FA390F50076}">
      <dgm:prSet/>
      <dgm:spPr/>
      <dgm:t>
        <a:bodyPr/>
        <a:lstStyle/>
        <a:p>
          <a:endParaRPr lang="en-US"/>
        </a:p>
      </dgm:t>
    </dgm:pt>
    <dgm:pt modelId="{560EBF60-6203-4C0E-BA5A-4210FA09A6D1}" type="pres">
      <dgm:prSet presAssocID="{43D66136-147D-47A6-A4CD-E413F674FCA9}" presName="hierChild1" presStyleCnt="0">
        <dgm:presLayoutVars>
          <dgm:chPref val="1"/>
          <dgm:dir/>
          <dgm:animOne val="branch"/>
          <dgm:animLvl val="lvl"/>
          <dgm:resizeHandles/>
        </dgm:presLayoutVars>
      </dgm:prSet>
      <dgm:spPr/>
    </dgm:pt>
    <dgm:pt modelId="{22866A75-F916-45F4-BE4A-DD6A7D942016}" type="pres">
      <dgm:prSet presAssocID="{BE30E8C6-96D2-46B2-A6F5-7769321DAC8A}" presName="hierRoot1" presStyleCnt="0"/>
      <dgm:spPr/>
    </dgm:pt>
    <dgm:pt modelId="{D4B74002-C9DA-4646-A40C-CA4B39D0384F}" type="pres">
      <dgm:prSet presAssocID="{BE30E8C6-96D2-46B2-A6F5-7769321DAC8A}" presName="composite" presStyleCnt="0"/>
      <dgm:spPr/>
    </dgm:pt>
    <dgm:pt modelId="{48551531-F077-47EC-AD55-E3A7B048899D}" type="pres">
      <dgm:prSet presAssocID="{BE30E8C6-96D2-46B2-A6F5-7769321DAC8A}" presName="background" presStyleLbl="node0" presStyleIdx="0" presStyleCnt="2"/>
      <dgm:spPr/>
    </dgm:pt>
    <dgm:pt modelId="{C39278DD-2A9E-4EAE-A28F-67FB6476D361}" type="pres">
      <dgm:prSet presAssocID="{BE30E8C6-96D2-46B2-A6F5-7769321DAC8A}" presName="text" presStyleLbl="fgAcc0" presStyleIdx="0" presStyleCnt="2">
        <dgm:presLayoutVars>
          <dgm:chPref val="3"/>
        </dgm:presLayoutVars>
      </dgm:prSet>
      <dgm:spPr/>
    </dgm:pt>
    <dgm:pt modelId="{65BD49EA-75F5-477B-8881-483E33308B39}" type="pres">
      <dgm:prSet presAssocID="{BE30E8C6-96D2-46B2-A6F5-7769321DAC8A}" presName="hierChild2" presStyleCnt="0"/>
      <dgm:spPr/>
    </dgm:pt>
    <dgm:pt modelId="{4F402AFD-8FFC-4781-AB98-89FEC98F455A}" type="pres">
      <dgm:prSet presAssocID="{1BA459E5-4D41-41D4-8D0E-57A6CE9D20D4}" presName="hierRoot1" presStyleCnt="0"/>
      <dgm:spPr/>
    </dgm:pt>
    <dgm:pt modelId="{92ABDEB3-E4D3-4871-A8BC-3506190FF65A}" type="pres">
      <dgm:prSet presAssocID="{1BA459E5-4D41-41D4-8D0E-57A6CE9D20D4}" presName="composite" presStyleCnt="0"/>
      <dgm:spPr/>
    </dgm:pt>
    <dgm:pt modelId="{486D5DB1-90E1-41D5-8FC0-D9EA11719489}" type="pres">
      <dgm:prSet presAssocID="{1BA459E5-4D41-41D4-8D0E-57A6CE9D20D4}" presName="background" presStyleLbl="node0" presStyleIdx="1" presStyleCnt="2"/>
      <dgm:spPr/>
    </dgm:pt>
    <dgm:pt modelId="{2F2C80CA-5D3F-43DB-B26B-935C5F2A887D}" type="pres">
      <dgm:prSet presAssocID="{1BA459E5-4D41-41D4-8D0E-57A6CE9D20D4}" presName="text" presStyleLbl="fgAcc0" presStyleIdx="1" presStyleCnt="2">
        <dgm:presLayoutVars>
          <dgm:chPref val="3"/>
        </dgm:presLayoutVars>
      </dgm:prSet>
      <dgm:spPr/>
    </dgm:pt>
    <dgm:pt modelId="{5C4E245A-59EB-4E44-A23C-730A77392F8B}" type="pres">
      <dgm:prSet presAssocID="{1BA459E5-4D41-41D4-8D0E-57A6CE9D20D4}" presName="hierChild2" presStyleCnt="0"/>
      <dgm:spPr/>
    </dgm:pt>
  </dgm:ptLst>
  <dgm:cxnLst>
    <dgm:cxn modelId="{79826F38-C66B-4F0A-869F-6FA390F50076}" srcId="{43D66136-147D-47A6-A4CD-E413F674FCA9}" destId="{1BA459E5-4D41-41D4-8D0E-57A6CE9D20D4}" srcOrd="1" destOrd="0" parTransId="{B619C1F0-9860-478C-94AC-5B82BAB4768A}" sibTransId="{E7122D7A-2ADD-4EE5-8DDC-8E5529E879E7}"/>
    <dgm:cxn modelId="{F63D124D-C6EA-441E-9A1A-3CF08F5DA533}" type="presOf" srcId="{BE30E8C6-96D2-46B2-A6F5-7769321DAC8A}" destId="{C39278DD-2A9E-4EAE-A28F-67FB6476D361}" srcOrd="0" destOrd="0" presId="urn:microsoft.com/office/officeart/2005/8/layout/hierarchy1"/>
    <dgm:cxn modelId="{497310B7-C56C-4C49-9411-EE82ED032B8A}" type="presOf" srcId="{1BA459E5-4D41-41D4-8D0E-57A6CE9D20D4}" destId="{2F2C80CA-5D3F-43DB-B26B-935C5F2A887D}" srcOrd="0" destOrd="0" presId="urn:microsoft.com/office/officeart/2005/8/layout/hierarchy1"/>
    <dgm:cxn modelId="{AEE7C4DD-A291-4493-9266-4D153CF94E83}" srcId="{43D66136-147D-47A6-A4CD-E413F674FCA9}" destId="{BE30E8C6-96D2-46B2-A6F5-7769321DAC8A}" srcOrd="0" destOrd="0" parTransId="{58212DA1-A743-4631-97B1-37F1EFDC53ED}" sibTransId="{458EF5DE-7A2C-4B75-B840-D1725C00C1E6}"/>
    <dgm:cxn modelId="{778D75DF-7624-4BD7-99D4-541749A5966C}" type="presOf" srcId="{43D66136-147D-47A6-A4CD-E413F674FCA9}" destId="{560EBF60-6203-4C0E-BA5A-4210FA09A6D1}" srcOrd="0" destOrd="0" presId="urn:microsoft.com/office/officeart/2005/8/layout/hierarchy1"/>
    <dgm:cxn modelId="{B5D40E80-03F7-405A-A1EF-19DE39446625}" type="presParOf" srcId="{560EBF60-6203-4C0E-BA5A-4210FA09A6D1}" destId="{22866A75-F916-45F4-BE4A-DD6A7D942016}" srcOrd="0" destOrd="0" presId="urn:microsoft.com/office/officeart/2005/8/layout/hierarchy1"/>
    <dgm:cxn modelId="{56E60F7D-7983-4F2D-A86E-2747DE5AA3E9}" type="presParOf" srcId="{22866A75-F916-45F4-BE4A-DD6A7D942016}" destId="{D4B74002-C9DA-4646-A40C-CA4B39D0384F}" srcOrd="0" destOrd="0" presId="urn:microsoft.com/office/officeart/2005/8/layout/hierarchy1"/>
    <dgm:cxn modelId="{11985A0F-1A8E-4EAA-8AB4-7B2ECDF5FDF0}" type="presParOf" srcId="{D4B74002-C9DA-4646-A40C-CA4B39D0384F}" destId="{48551531-F077-47EC-AD55-E3A7B048899D}" srcOrd="0" destOrd="0" presId="urn:microsoft.com/office/officeart/2005/8/layout/hierarchy1"/>
    <dgm:cxn modelId="{745363D3-969E-48B6-A31B-8D26A818C64C}" type="presParOf" srcId="{D4B74002-C9DA-4646-A40C-CA4B39D0384F}" destId="{C39278DD-2A9E-4EAE-A28F-67FB6476D361}" srcOrd="1" destOrd="0" presId="urn:microsoft.com/office/officeart/2005/8/layout/hierarchy1"/>
    <dgm:cxn modelId="{7D8BC91F-36D6-427C-92E4-E0430C5CAE0F}" type="presParOf" srcId="{22866A75-F916-45F4-BE4A-DD6A7D942016}" destId="{65BD49EA-75F5-477B-8881-483E33308B39}" srcOrd="1" destOrd="0" presId="urn:microsoft.com/office/officeart/2005/8/layout/hierarchy1"/>
    <dgm:cxn modelId="{41D7557A-5776-494B-A614-81018EEC13C6}" type="presParOf" srcId="{560EBF60-6203-4C0E-BA5A-4210FA09A6D1}" destId="{4F402AFD-8FFC-4781-AB98-89FEC98F455A}" srcOrd="1" destOrd="0" presId="urn:microsoft.com/office/officeart/2005/8/layout/hierarchy1"/>
    <dgm:cxn modelId="{9E5C2180-49C6-4044-AE37-CF9E4893509A}" type="presParOf" srcId="{4F402AFD-8FFC-4781-AB98-89FEC98F455A}" destId="{92ABDEB3-E4D3-4871-A8BC-3506190FF65A}" srcOrd="0" destOrd="0" presId="urn:microsoft.com/office/officeart/2005/8/layout/hierarchy1"/>
    <dgm:cxn modelId="{83E38D11-573C-473D-8141-454D5789194B}" type="presParOf" srcId="{92ABDEB3-E4D3-4871-A8BC-3506190FF65A}" destId="{486D5DB1-90E1-41D5-8FC0-D9EA11719489}" srcOrd="0" destOrd="0" presId="urn:microsoft.com/office/officeart/2005/8/layout/hierarchy1"/>
    <dgm:cxn modelId="{528644FD-7E5F-4CA5-9CBB-E0D222E34533}" type="presParOf" srcId="{92ABDEB3-E4D3-4871-A8BC-3506190FF65A}" destId="{2F2C80CA-5D3F-43DB-B26B-935C5F2A887D}" srcOrd="1" destOrd="0" presId="urn:microsoft.com/office/officeart/2005/8/layout/hierarchy1"/>
    <dgm:cxn modelId="{F7C3140E-A96C-4B71-B805-FA7F2EE49108}" type="presParOf" srcId="{4F402AFD-8FFC-4781-AB98-89FEC98F455A}" destId="{5C4E245A-59EB-4E44-A23C-730A77392F8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75314-4E6E-4034-93B8-490CDAD52A68}">
      <dsp:nvSpPr>
        <dsp:cNvPr id="0" name=""/>
        <dsp:cNvSpPr/>
      </dsp:nvSpPr>
      <dsp:spPr>
        <a:xfrm rot="5400000">
          <a:off x="-547791" y="1921147"/>
          <a:ext cx="2416273" cy="29180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89F9EC-B58F-4292-8B66-A3084297C230}">
      <dsp:nvSpPr>
        <dsp:cNvPr id="0" name=""/>
        <dsp:cNvSpPr/>
      </dsp:nvSpPr>
      <dsp:spPr>
        <a:xfrm>
          <a:off x="4172" y="373349"/>
          <a:ext cx="3242276" cy="19453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endParaRPr lang="en-US" sz="1800" b="1" kern="1200" dirty="0"/>
        </a:p>
        <a:p>
          <a:pPr marL="0" lvl="0" indent="0" algn="ctr" defTabSz="800100">
            <a:lnSpc>
              <a:spcPct val="90000"/>
            </a:lnSpc>
            <a:spcBef>
              <a:spcPct val="0"/>
            </a:spcBef>
            <a:spcAft>
              <a:spcPct val="35000"/>
            </a:spcAft>
            <a:buNone/>
          </a:pPr>
          <a:r>
            <a:rPr lang="en-US" sz="1800" b="1" kern="1200" dirty="0"/>
            <a:t>When to Use</a:t>
          </a:r>
          <a:endParaRPr lang="en-US" sz="1800" kern="1200" dirty="0"/>
        </a:p>
        <a:p>
          <a:pPr marL="171450" lvl="1" indent="-171450" algn="l" defTabSz="755650">
            <a:lnSpc>
              <a:spcPct val="90000"/>
            </a:lnSpc>
            <a:spcBef>
              <a:spcPct val="0"/>
            </a:spcBef>
            <a:spcAft>
              <a:spcPct val="15000"/>
            </a:spcAft>
            <a:buChar char="•"/>
          </a:pPr>
          <a:r>
            <a:rPr lang="en-US" sz="1700" kern="1200" dirty="0"/>
            <a:t>Potential FAR deviation </a:t>
          </a:r>
        </a:p>
        <a:p>
          <a:pPr marL="171450" lvl="1" indent="-171450" algn="l" defTabSz="755650">
            <a:lnSpc>
              <a:spcPct val="90000"/>
            </a:lnSpc>
            <a:spcBef>
              <a:spcPct val="0"/>
            </a:spcBef>
            <a:spcAft>
              <a:spcPct val="15000"/>
            </a:spcAft>
            <a:buChar char="•"/>
          </a:pPr>
          <a:r>
            <a:rPr lang="en-US" sz="1700" kern="1200" dirty="0"/>
            <a:t>Situations with certificate implications </a:t>
          </a:r>
        </a:p>
      </dsp:txBody>
      <dsp:txXfrm>
        <a:off x="61150" y="430327"/>
        <a:ext cx="3128320" cy="1831409"/>
      </dsp:txXfrm>
    </dsp:sp>
    <dsp:sp modelId="{52B479DF-EB3B-4739-BB5E-293511533484}">
      <dsp:nvSpPr>
        <dsp:cNvPr id="0" name=""/>
        <dsp:cNvSpPr/>
      </dsp:nvSpPr>
      <dsp:spPr>
        <a:xfrm>
          <a:off x="668061" y="3137001"/>
          <a:ext cx="4296794" cy="29180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21BA1A-4ED8-4EF8-BCDD-02D255C9CAF0}">
      <dsp:nvSpPr>
        <dsp:cNvPr id="0" name=""/>
        <dsp:cNvSpPr/>
      </dsp:nvSpPr>
      <dsp:spPr>
        <a:xfrm>
          <a:off x="4172" y="2805056"/>
          <a:ext cx="3242276" cy="19453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t>Timing</a:t>
          </a:r>
          <a:endParaRPr lang="en-US" sz="1800" kern="1200" dirty="0"/>
        </a:p>
        <a:p>
          <a:pPr marL="171450" lvl="1" indent="-171450" algn="l" defTabSz="755650">
            <a:lnSpc>
              <a:spcPct val="90000"/>
            </a:lnSpc>
            <a:spcBef>
              <a:spcPct val="0"/>
            </a:spcBef>
            <a:spcAft>
              <a:spcPct val="15000"/>
            </a:spcAft>
            <a:buChar char="•"/>
          </a:pPr>
          <a:r>
            <a:rPr lang="en-US" sz="1700" kern="1200" dirty="0"/>
            <a:t>No strict 24/48-hour deadline </a:t>
          </a:r>
        </a:p>
        <a:p>
          <a:pPr marL="171450" lvl="1" indent="-171450" algn="l" defTabSz="755650">
            <a:lnSpc>
              <a:spcPct val="90000"/>
            </a:lnSpc>
            <a:spcBef>
              <a:spcPct val="0"/>
            </a:spcBef>
            <a:spcAft>
              <a:spcPct val="15000"/>
            </a:spcAft>
            <a:buChar char="•"/>
          </a:pPr>
          <a:r>
            <a:rPr lang="en-US" sz="1700" kern="1200" dirty="0"/>
            <a:t>Submit within </a:t>
          </a:r>
          <a:r>
            <a:rPr lang="en-US" sz="1700" b="1" kern="1200" dirty="0"/>
            <a:t>24 hours</a:t>
          </a:r>
          <a:r>
            <a:rPr lang="en-US" sz="1700" kern="1200" dirty="0"/>
            <a:t> when practical </a:t>
          </a:r>
        </a:p>
        <a:p>
          <a:pPr marL="171450" lvl="1" indent="-171450" algn="l" defTabSz="755650">
            <a:lnSpc>
              <a:spcPct val="90000"/>
            </a:lnSpc>
            <a:spcBef>
              <a:spcPct val="0"/>
            </a:spcBef>
            <a:spcAft>
              <a:spcPct val="15000"/>
            </a:spcAft>
            <a:buChar char="•"/>
          </a:pPr>
          <a:r>
            <a:rPr lang="en-US" sz="1700" kern="1200" dirty="0"/>
            <a:t>Timely reporting helps protect your certificate </a:t>
          </a:r>
        </a:p>
      </dsp:txBody>
      <dsp:txXfrm>
        <a:off x="61150" y="2862034"/>
        <a:ext cx="3128320" cy="1831409"/>
      </dsp:txXfrm>
    </dsp:sp>
    <dsp:sp modelId="{D6300B73-A39A-470C-8D47-E454C405085C}">
      <dsp:nvSpPr>
        <dsp:cNvPr id="0" name=""/>
        <dsp:cNvSpPr/>
      </dsp:nvSpPr>
      <dsp:spPr>
        <a:xfrm>
          <a:off x="4316400" y="2805056"/>
          <a:ext cx="3242276" cy="19453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ctr" defTabSz="755650">
            <a:lnSpc>
              <a:spcPts val="2160"/>
            </a:lnSpc>
            <a:spcBef>
              <a:spcPct val="0"/>
            </a:spcBef>
            <a:spcAft>
              <a:spcPct val="35000"/>
            </a:spcAft>
            <a:buNone/>
          </a:pPr>
          <a:r>
            <a:rPr lang="en-US" sz="1700" kern="1200" dirty="0"/>
            <a:t>More Information</a:t>
          </a:r>
          <a:endParaRPr lang="en-US" sz="1700" kern="1200" dirty="0">
            <a:latin typeface="+mn-lt"/>
          </a:endParaRPr>
        </a:p>
        <a:p>
          <a:pPr marL="171450" lvl="1" indent="-171450" algn="l" defTabSz="755650">
            <a:lnSpc>
              <a:spcPts val="2160"/>
            </a:lnSpc>
            <a:spcBef>
              <a:spcPct val="0"/>
            </a:spcBef>
            <a:spcAft>
              <a:spcPct val="15000"/>
            </a:spcAft>
            <a:buFont typeface="Arial" panose="020B0604020202020204" pitchFamily="34" charset="0"/>
            <a:buChar char="•"/>
          </a:pPr>
          <a:r>
            <a:rPr lang="en-US" sz="1700" kern="1200" dirty="0"/>
            <a:t>All parties involved/witness should submit an ASAP, NOT just the Captain.</a:t>
          </a:r>
        </a:p>
        <a:p>
          <a:pPr marL="171450" lvl="1" indent="-171450" algn="l" defTabSz="755650">
            <a:lnSpc>
              <a:spcPts val="2160"/>
            </a:lnSpc>
            <a:spcBef>
              <a:spcPct val="0"/>
            </a:spcBef>
            <a:spcAft>
              <a:spcPct val="15000"/>
            </a:spcAft>
            <a:buChar char="•"/>
          </a:pPr>
          <a:r>
            <a:rPr lang="en-US" sz="1700" kern="1200" dirty="0"/>
            <a:t> SMS Appendix M in AVDOCS</a:t>
          </a:r>
        </a:p>
        <a:p>
          <a:pPr marL="171450" lvl="1" indent="-171450" algn="l" defTabSz="800100">
            <a:lnSpc>
              <a:spcPts val="216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dsp:txBody>
      <dsp:txXfrm>
        <a:off x="4373378" y="2862034"/>
        <a:ext cx="3128320" cy="1831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5E944-A8CC-4D0C-85D7-CC19733561AF}">
      <dsp:nvSpPr>
        <dsp:cNvPr id="0" name=""/>
        <dsp:cNvSpPr/>
      </dsp:nvSpPr>
      <dsp:spPr>
        <a:xfrm>
          <a:off x="3465805" y="1581"/>
          <a:ext cx="3899030" cy="6914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Intentional Falsification</a:t>
          </a:r>
        </a:p>
      </dsp:txBody>
      <dsp:txXfrm>
        <a:off x="3499560" y="35336"/>
        <a:ext cx="3831520" cy="623970"/>
      </dsp:txXfrm>
    </dsp:sp>
    <dsp:sp modelId="{82C086E1-BB1C-4906-A7F6-C8944C7C07E1}">
      <dsp:nvSpPr>
        <dsp:cNvPr id="0" name=""/>
        <dsp:cNvSpPr/>
      </dsp:nvSpPr>
      <dsp:spPr>
        <a:xfrm>
          <a:off x="3465805" y="727636"/>
          <a:ext cx="3899030" cy="6914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Intentional Violations of Regulations</a:t>
          </a:r>
        </a:p>
      </dsp:txBody>
      <dsp:txXfrm>
        <a:off x="3499560" y="761391"/>
        <a:ext cx="3831520" cy="623970"/>
      </dsp:txXfrm>
    </dsp:sp>
    <dsp:sp modelId="{35749A2F-654B-48BA-97CB-7A0CC2A4156A}">
      <dsp:nvSpPr>
        <dsp:cNvPr id="0" name=""/>
        <dsp:cNvSpPr/>
      </dsp:nvSpPr>
      <dsp:spPr>
        <a:xfrm>
          <a:off x="3465805" y="1453691"/>
          <a:ext cx="3899030" cy="6914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Criminal Activity</a:t>
          </a:r>
        </a:p>
      </dsp:txBody>
      <dsp:txXfrm>
        <a:off x="3499560" y="1487446"/>
        <a:ext cx="3831520" cy="623970"/>
      </dsp:txXfrm>
    </dsp:sp>
    <dsp:sp modelId="{C9B83081-3FFE-442E-BC83-B65FCCD68F74}">
      <dsp:nvSpPr>
        <dsp:cNvPr id="0" name=""/>
        <dsp:cNvSpPr/>
      </dsp:nvSpPr>
      <dsp:spPr>
        <a:xfrm>
          <a:off x="3465805" y="2179745"/>
          <a:ext cx="3899030" cy="6914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Substance Abuse</a:t>
          </a:r>
        </a:p>
      </dsp:txBody>
      <dsp:txXfrm>
        <a:off x="3499560" y="2213500"/>
        <a:ext cx="3831520" cy="623970"/>
      </dsp:txXfrm>
    </dsp:sp>
    <dsp:sp modelId="{A91F760B-2671-4E96-8107-525BA80310E6}">
      <dsp:nvSpPr>
        <dsp:cNvPr id="0" name=""/>
        <dsp:cNvSpPr/>
      </dsp:nvSpPr>
      <dsp:spPr>
        <a:xfrm>
          <a:off x="3465805" y="2905800"/>
          <a:ext cx="3899030" cy="6914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Controlled Substance and Alcohol Misuse Related to Safety</a:t>
          </a:r>
        </a:p>
      </dsp:txBody>
      <dsp:txXfrm>
        <a:off x="3499560" y="2939555"/>
        <a:ext cx="3831520" cy="6239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51531-F077-47EC-AD55-E3A7B048899D}">
      <dsp:nvSpPr>
        <dsp:cNvPr id="0" name=""/>
        <dsp:cNvSpPr/>
      </dsp:nvSpPr>
      <dsp:spPr>
        <a:xfrm>
          <a:off x="1322" y="81131"/>
          <a:ext cx="4640570" cy="2946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9278DD-2A9E-4EAE-A28F-67FB6476D361}">
      <dsp:nvSpPr>
        <dsp:cNvPr id="0" name=""/>
        <dsp:cNvSpPr/>
      </dsp:nvSpPr>
      <dsp:spPr>
        <a:xfrm>
          <a:off x="516940" y="570969"/>
          <a:ext cx="4640570" cy="29467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Without reliable and persistent reporting, we  are unable to anticipate how hazards in our system can produce or combine to create an adverse event.</a:t>
          </a:r>
        </a:p>
      </dsp:txBody>
      <dsp:txXfrm>
        <a:off x="603248" y="657277"/>
        <a:ext cx="4467954" cy="2774145"/>
      </dsp:txXfrm>
    </dsp:sp>
    <dsp:sp modelId="{486D5DB1-90E1-41D5-8FC0-D9EA11719489}">
      <dsp:nvSpPr>
        <dsp:cNvPr id="0" name=""/>
        <dsp:cNvSpPr/>
      </dsp:nvSpPr>
      <dsp:spPr>
        <a:xfrm>
          <a:off x="5673129" y="81131"/>
          <a:ext cx="4640570" cy="2946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2C80CA-5D3F-43DB-B26B-935C5F2A887D}">
      <dsp:nvSpPr>
        <dsp:cNvPr id="0" name=""/>
        <dsp:cNvSpPr/>
      </dsp:nvSpPr>
      <dsp:spPr>
        <a:xfrm>
          <a:off x="6188748" y="570969"/>
          <a:ext cx="4640570" cy="29467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Remember: When you observe a hazard and fail to report it , you may be masking a hazard, it’s associated risk and possibly creating a latent condition.</a:t>
          </a:r>
        </a:p>
      </dsp:txBody>
      <dsp:txXfrm>
        <a:off x="6275056" y="657277"/>
        <a:ext cx="4467954" cy="2774145"/>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62BA8-9182-4971-966C-91F99CE3615A}"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D72487-361F-4F6A-A4D5-2C03BBB8F3D5}" type="slidenum">
              <a:rPr lang="en-US" smtClean="0"/>
              <a:t>‹#›</a:t>
            </a:fld>
            <a:endParaRPr lang="en-US"/>
          </a:p>
        </p:txBody>
      </p:sp>
    </p:spTree>
    <p:extLst>
      <p:ext uri="{BB962C8B-B14F-4D97-AF65-F5344CB8AC3E}">
        <p14:creationId xmlns:p14="http://schemas.microsoft.com/office/powerpoint/2010/main" val="878133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1</a:t>
            </a:fld>
            <a:endParaRPr lang="en-US"/>
          </a:p>
        </p:txBody>
      </p:sp>
    </p:spTree>
    <p:extLst>
      <p:ext uri="{BB962C8B-B14F-4D97-AF65-F5344CB8AC3E}">
        <p14:creationId xmlns:p14="http://schemas.microsoft.com/office/powerpoint/2010/main" val="4057086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13</a:t>
            </a:fld>
            <a:endParaRPr lang="en-US"/>
          </a:p>
        </p:txBody>
      </p:sp>
    </p:spTree>
    <p:extLst>
      <p:ext uri="{BB962C8B-B14F-4D97-AF65-F5344CB8AC3E}">
        <p14:creationId xmlns:p14="http://schemas.microsoft.com/office/powerpoint/2010/main" val="1730696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14</a:t>
            </a:fld>
            <a:endParaRPr lang="en-US"/>
          </a:p>
        </p:txBody>
      </p:sp>
    </p:spTree>
    <p:extLst>
      <p:ext uri="{BB962C8B-B14F-4D97-AF65-F5344CB8AC3E}">
        <p14:creationId xmlns:p14="http://schemas.microsoft.com/office/powerpoint/2010/main" val="1776098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15</a:t>
            </a:fld>
            <a:endParaRPr lang="en-US"/>
          </a:p>
        </p:txBody>
      </p:sp>
    </p:spTree>
    <p:extLst>
      <p:ext uri="{BB962C8B-B14F-4D97-AF65-F5344CB8AC3E}">
        <p14:creationId xmlns:p14="http://schemas.microsoft.com/office/powerpoint/2010/main" val="784355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16</a:t>
            </a:fld>
            <a:endParaRPr lang="en-US"/>
          </a:p>
        </p:txBody>
      </p:sp>
    </p:spTree>
    <p:extLst>
      <p:ext uri="{BB962C8B-B14F-4D97-AF65-F5344CB8AC3E}">
        <p14:creationId xmlns:p14="http://schemas.microsoft.com/office/powerpoint/2010/main" val="3137425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17</a:t>
            </a:fld>
            <a:endParaRPr lang="en-US"/>
          </a:p>
        </p:txBody>
      </p:sp>
    </p:spTree>
    <p:extLst>
      <p:ext uri="{BB962C8B-B14F-4D97-AF65-F5344CB8AC3E}">
        <p14:creationId xmlns:p14="http://schemas.microsoft.com/office/powerpoint/2010/main" val="2159281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18</a:t>
            </a:fld>
            <a:endParaRPr lang="en-US"/>
          </a:p>
        </p:txBody>
      </p:sp>
    </p:spTree>
    <p:extLst>
      <p:ext uri="{BB962C8B-B14F-4D97-AF65-F5344CB8AC3E}">
        <p14:creationId xmlns:p14="http://schemas.microsoft.com/office/powerpoint/2010/main" val="2063790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19</a:t>
            </a:fld>
            <a:endParaRPr lang="en-US"/>
          </a:p>
        </p:txBody>
      </p:sp>
    </p:spTree>
    <p:extLst>
      <p:ext uri="{BB962C8B-B14F-4D97-AF65-F5344CB8AC3E}">
        <p14:creationId xmlns:p14="http://schemas.microsoft.com/office/powerpoint/2010/main" val="1287459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20</a:t>
            </a:fld>
            <a:endParaRPr lang="en-US"/>
          </a:p>
        </p:txBody>
      </p:sp>
    </p:spTree>
    <p:extLst>
      <p:ext uri="{BB962C8B-B14F-4D97-AF65-F5344CB8AC3E}">
        <p14:creationId xmlns:p14="http://schemas.microsoft.com/office/powerpoint/2010/main" val="4243028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3C1DA-2757-6BB1-2C66-3E72001157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35051-78A6-40C5-8DA1-323FE350B7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BBFB1-1CF9-BE07-3E06-6D45B452C6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54CB71-4863-6C75-C562-E7AE5B1CEF7A}"/>
              </a:ext>
            </a:extLst>
          </p:cNvPr>
          <p:cNvSpPr>
            <a:spLocks noGrp="1"/>
          </p:cNvSpPr>
          <p:nvPr>
            <p:ph type="sldNum" sz="quarter" idx="5"/>
          </p:nvPr>
        </p:nvSpPr>
        <p:spPr/>
        <p:txBody>
          <a:bodyPr/>
          <a:lstStyle/>
          <a:p>
            <a:fld id="{0AF104AC-A053-4069-9472-EEBD2F8DB4D8}" type="slidenum">
              <a:rPr lang="en-US" smtClean="0"/>
              <a:t>21</a:t>
            </a:fld>
            <a:endParaRPr lang="en-US"/>
          </a:p>
        </p:txBody>
      </p:sp>
    </p:spTree>
    <p:extLst>
      <p:ext uri="{BB962C8B-B14F-4D97-AF65-F5344CB8AC3E}">
        <p14:creationId xmlns:p14="http://schemas.microsoft.com/office/powerpoint/2010/main" val="1290771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22</a:t>
            </a:fld>
            <a:endParaRPr lang="en-US"/>
          </a:p>
        </p:txBody>
      </p:sp>
    </p:spTree>
    <p:extLst>
      <p:ext uri="{BB962C8B-B14F-4D97-AF65-F5344CB8AC3E}">
        <p14:creationId xmlns:p14="http://schemas.microsoft.com/office/powerpoint/2010/main" val="1880633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2</a:t>
            </a:fld>
            <a:endParaRPr lang="en-US"/>
          </a:p>
        </p:txBody>
      </p:sp>
    </p:spTree>
    <p:extLst>
      <p:ext uri="{BB962C8B-B14F-4D97-AF65-F5344CB8AC3E}">
        <p14:creationId xmlns:p14="http://schemas.microsoft.com/office/powerpoint/2010/main" val="4041622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23</a:t>
            </a:fld>
            <a:endParaRPr lang="en-US"/>
          </a:p>
        </p:txBody>
      </p:sp>
    </p:spTree>
    <p:extLst>
      <p:ext uri="{BB962C8B-B14F-4D97-AF65-F5344CB8AC3E}">
        <p14:creationId xmlns:p14="http://schemas.microsoft.com/office/powerpoint/2010/main" val="3926311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104AC-A053-4069-9472-EEBD2F8DB4D8}" type="slidenum">
              <a:rPr lang="en-US" smtClean="0"/>
              <a:t>25</a:t>
            </a:fld>
            <a:endParaRPr lang="en-US"/>
          </a:p>
        </p:txBody>
      </p:sp>
    </p:spTree>
    <p:extLst>
      <p:ext uri="{BB962C8B-B14F-4D97-AF65-F5344CB8AC3E}">
        <p14:creationId xmlns:p14="http://schemas.microsoft.com/office/powerpoint/2010/main" val="142466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3</a:t>
            </a:fld>
            <a:endParaRPr lang="en-US"/>
          </a:p>
        </p:txBody>
      </p:sp>
    </p:spTree>
    <p:extLst>
      <p:ext uri="{BB962C8B-B14F-4D97-AF65-F5344CB8AC3E}">
        <p14:creationId xmlns:p14="http://schemas.microsoft.com/office/powerpoint/2010/main" val="2118990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4</a:t>
            </a:fld>
            <a:endParaRPr lang="en-US"/>
          </a:p>
        </p:txBody>
      </p:sp>
    </p:spTree>
    <p:extLst>
      <p:ext uri="{BB962C8B-B14F-4D97-AF65-F5344CB8AC3E}">
        <p14:creationId xmlns:p14="http://schemas.microsoft.com/office/powerpoint/2010/main" val="2904054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5</a:t>
            </a:fld>
            <a:endParaRPr lang="en-US"/>
          </a:p>
        </p:txBody>
      </p:sp>
    </p:spTree>
    <p:extLst>
      <p:ext uri="{BB962C8B-B14F-4D97-AF65-F5344CB8AC3E}">
        <p14:creationId xmlns:p14="http://schemas.microsoft.com/office/powerpoint/2010/main" val="1444525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6</a:t>
            </a:fld>
            <a:endParaRPr lang="en-US"/>
          </a:p>
        </p:txBody>
      </p:sp>
    </p:spTree>
    <p:extLst>
      <p:ext uri="{BB962C8B-B14F-4D97-AF65-F5344CB8AC3E}">
        <p14:creationId xmlns:p14="http://schemas.microsoft.com/office/powerpoint/2010/main" val="1130242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7</a:t>
            </a:fld>
            <a:endParaRPr lang="en-US"/>
          </a:p>
        </p:txBody>
      </p:sp>
    </p:spTree>
    <p:extLst>
      <p:ext uri="{BB962C8B-B14F-4D97-AF65-F5344CB8AC3E}">
        <p14:creationId xmlns:p14="http://schemas.microsoft.com/office/powerpoint/2010/main" val="197358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9</a:t>
            </a:fld>
            <a:endParaRPr lang="en-US"/>
          </a:p>
        </p:txBody>
      </p:sp>
    </p:spTree>
    <p:extLst>
      <p:ext uri="{BB962C8B-B14F-4D97-AF65-F5344CB8AC3E}">
        <p14:creationId xmlns:p14="http://schemas.microsoft.com/office/powerpoint/2010/main" val="1735139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04AC-A053-4069-9472-EEBD2F8DB4D8}" type="slidenum">
              <a:rPr lang="en-US" smtClean="0"/>
              <a:t>10</a:t>
            </a:fld>
            <a:endParaRPr lang="en-US"/>
          </a:p>
        </p:txBody>
      </p:sp>
    </p:spTree>
    <p:extLst>
      <p:ext uri="{BB962C8B-B14F-4D97-AF65-F5344CB8AC3E}">
        <p14:creationId xmlns:p14="http://schemas.microsoft.com/office/powerpoint/2010/main" val="36078284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320039" y="1033272"/>
            <a:ext cx="5892073" cy="3895344"/>
          </a:xfrm>
        </p:spPr>
        <p:txBody>
          <a:bodyPr vert="horz" lIns="91440" tIns="45720" rIns="91440" bIns="45720" rtlCol="0" anchor="t">
            <a:normAutofit/>
          </a:bodyPr>
          <a:lstStyle>
            <a:lvl1pPr>
              <a:defRPr lang="en-US" sz="80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320040" y="5733288"/>
            <a:ext cx="5892071" cy="795528"/>
          </a:xfrm>
        </p:spPr>
        <p:txBody>
          <a:bodyPr vert="horz" lIns="91440" tIns="45720" rIns="91440" bIns="45720" rtlCol="0" anchor="ctr">
            <a:normAutofit/>
          </a:bodyPr>
          <a:lstStyle>
            <a:lvl1pPr marL="0" indent="0">
              <a:buNone/>
              <a:defRPr lang="en-US"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chemeClr val="tx2"/>
                </a:solidFill>
              </a:defRPr>
            </a:lvl1pPr>
          </a:lstStyle>
          <a:p>
            <a:r>
              <a:rPr lang="en-US"/>
              <a:t>MMA</a:t>
            </a:r>
            <a:endParaRPr lang="en-US" dirty="0"/>
          </a:p>
        </p:txBody>
      </p:sp>
      <p:sp>
        <p:nvSpPr>
          <p:cNvPr id="11" name="Picture Placeholder 10">
            <a:extLst>
              <a:ext uri="{FF2B5EF4-FFF2-40B4-BE49-F238E27FC236}">
                <a16:creationId xmlns:a16="http://schemas.microsoft.com/office/drawing/2014/main" id="{1F08B46D-341A-2502-FE91-2C5EF771037B}"/>
              </a:ext>
            </a:extLst>
          </p:cNvPr>
          <p:cNvSpPr>
            <a:spLocks noGrp="1"/>
          </p:cNvSpPr>
          <p:nvPr>
            <p:ph type="pic" sz="quarter" idx="13" hasCustomPrompt="1"/>
          </p:nvPr>
        </p:nvSpPr>
        <p:spPr>
          <a:xfrm>
            <a:off x="6931152" y="793817"/>
            <a:ext cx="5260848" cy="6064181"/>
          </a:xfrm>
          <a:blipFill>
            <a:blip r:embed="rId2">
              <a:alphaModFix amt="80000"/>
            </a:blip>
            <a:stretch>
              <a:fillRect/>
            </a:stretch>
          </a:blipFill>
        </p:spPr>
        <p:txBody>
          <a:bodyPr/>
          <a:lstStyle>
            <a:lvl1pPr marL="0" indent="0">
              <a:buNone/>
              <a:defRPr/>
            </a:lvl1pPr>
          </a:lstStyle>
          <a:p>
            <a:r>
              <a:rPr lang="en-US" dirty="0"/>
              <a:t> </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a:xfrm>
            <a:off x="6938587" y="207982"/>
            <a:ext cx="2662798" cy="413360"/>
          </a:xfrm>
        </p:spPr>
        <p:txBody>
          <a:bodyPr/>
          <a:lstStyle>
            <a:lvl1pPr>
              <a:defRPr>
                <a:solidFill>
                  <a:schemeClr val="tx2"/>
                </a:solidFill>
              </a:defRPr>
            </a:lvl1pPr>
          </a:lstStyle>
          <a:p>
            <a:fld id="{4410239C-4305-4578-8693-F7B293E1CE0E}" type="datetime1">
              <a:rPr lang="en-US" smtClean="0"/>
              <a:t>4/27/2026</a:t>
            </a:fld>
            <a:endParaRPr lang="en-US" dirty="0"/>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lvl1pPr>
              <a:defRPr>
                <a:solidFill>
                  <a:schemeClr val="tx2"/>
                </a:solidFill>
              </a:defRPr>
            </a:lvl1pPr>
          </a:lstStyle>
          <a:p>
            <a:fld id="{753D0FD4-819D-4187-8797-C35567B41C78}" type="slidenum">
              <a:rPr lang="en-US" smtClean="0"/>
              <a:t>‹#›</a:t>
            </a:fld>
            <a:endParaRPr lang="en-US"/>
          </a:p>
        </p:txBody>
      </p:sp>
      <p:cxnSp>
        <p:nvCxnSpPr>
          <p:cNvPr id="9" name="Straight Connector 8">
            <a:extLst>
              <a:ext uri="{FF2B5EF4-FFF2-40B4-BE49-F238E27FC236}">
                <a16:creationId xmlns:a16="http://schemas.microsoft.com/office/drawing/2014/main" id="{CF2C2C7B-6B47-4A5B-B24C-B316964ABE62}"/>
              </a:ext>
            </a:extLst>
          </p:cNvPr>
          <p:cNvCxnSpPr>
            <a:cxnSpLocks/>
          </p:cNvCxnSpPr>
          <p:nvPr/>
        </p:nvCxnSpPr>
        <p:spPr>
          <a:xfrm flipV="1">
            <a:off x="6929823" y="789558"/>
            <a:ext cx="0" cy="6068442"/>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F32355F-80FD-3956-F8D4-9DF4073D0E2E}"/>
              </a:ext>
            </a:extLst>
          </p:cNvPr>
          <p:cNvCxnSpPr>
            <a:cxnSpLocks/>
          </p:cNvCxnSpPr>
          <p:nvPr/>
        </p:nvCxnSpPr>
        <p:spPr>
          <a:xfrm>
            <a:off x="0" y="5420250"/>
            <a:ext cx="692982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D4DD8B2-0D73-EB9B-9708-67DF28E40F96}"/>
              </a:ext>
            </a:extLst>
          </p:cNvPr>
          <p:cNvCxnSpPr>
            <a:cxnSpLocks/>
          </p:cNvCxnSpPr>
          <p:nvPr/>
        </p:nvCxnSpPr>
        <p:spPr>
          <a:xfrm>
            <a:off x="0" y="791907"/>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03295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64008" y="1435608"/>
            <a:ext cx="11594592" cy="5559552"/>
          </a:xfrm>
        </p:spPr>
        <p:txBody>
          <a:bodyPr anchor="b">
            <a:normAutofit/>
          </a:bodyPr>
          <a:lstStyle>
            <a:lvl1pPr>
              <a:lnSpc>
                <a:spcPct val="67000"/>
              </a:lnSpc>
              <a:defRPr sz="14800">
                <a:solidFill>
                  <a:schemeClr val="tx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CEC3F3D2-CADD-A94F-6739-CCCDA6C6FA8C}"/>
              </a:ext>
            </a:extLst>
          </p:cNvPr>
          <p:cNvSpPr>
            <a:spLocks noGrp="1"/>
          </p:cNvSpPr>
          <p:nvPr>
            <p:ph type="ftr" sz="quarter" idx="11"/>
          </p:nvPr>
        </p:nvSpPr>
        <p:spPr/>
        <p:txBody>
          <a:bodyPr/>
          <a:lstStyle>
            <a:lvl1pPr>
              <a:defRPr>
                <a:solidFill>
                  <a:schemeClr val="tx2"/>
                </a:solidFill>
              </a:defRPr>
            </a:lvl1pPr>
          </a:lstStyle>
          <a:p>
            <a:r>
              <a:rPr lang="en-US"/>
              <a:t>MMA</a:t>
            </a:r>
            <a:endParaRPr lang="en-US" dirty="0"/>
          </a:p>
        </p:txBody>
      </p:sp>
      <p:sp>
        <p:nvSpPr>
          <p:cNvPr id="4" name="Date Placeholder 3">
            <a:extLst>
              <a:ext uri="{FF2B5EF4-FFF2-40B4-BE49-F238E27FC236}">
                <a16:creationId xmlns:a16="http://schemas.microsoft.com/office/drawing/2014/main" id="{40CC541E-3AF5-9564-CE04-E4B86459DBE0}"/>
              </a:ext>
            </a:extLst>
          </p:cNvPr>
          <p:cNvSpPr>
            <a:spLocks noGrp="1"/>
          </p:cNvSpPr>
          <p:nvPr>
            <p:ph type="dt" sz="half" idx="10"/>
          </p:nvPr>
        </p:nvSpPr>
        <p:spPr/>
        <p:txBody>
          <a:bodyPr/>
          <a:lstStyle>
            <a:lvl1pPr>
              <a:defRPr>
                <a:solidFill>
                  <a:schemeClr val="tx2"/>
                </a:solidFill>
              </a:defRPr>
            </a:lvl1pPr>
          </a:lstStyle>
          <a:p>
            <a:fld id="{3BAC5031-F0E8-414F-8474-A95BE469D4ED}" type="datetime1">
              <a:rPr lang="en-US" smtClean="0"/>
              <a:t>4/27/2026</a:t>
            </a:fld>
            <a:endParaRPr lang="en-US"/>
          </a:p>
        </p:txBody>
      </p:sp>
      <p:sp>
        <p:nvSpPr>
          <p:cNvPr id="6" name="Slide Number Placeholder 5">
            <a:extLst>
              <a:ext uri="{FF2B5EF4-FFF2-40B4-BE49-F238E27FC236}">
                <a16:creationId xmlns:a16="http://schemas.microsoft.com/office/drawing/2014/main" id="{C3C772A7-7F28-0EB0-D243-BCC6917DADA2}"/>
              </a:ext>
            </a:extLst>
          </p:cNvPr>
          <p:cNvSpPr>
            <a:spLocks noGrp="1"/>
          </p:cNvSpPr>
          <p:nvPr>
            <p:ph type="sldNum" sz="quarter" idx="12"/>
          </p:nvPr>
        </p:nvSpPr>
        <p:spPr/>
        <p:txBody>
          <a:bodyPr/>
          <a:lstStyle>
            <a:lvl1pPr>
              <a:defRPr>
                <a:solidFill>
                  <a:schemeClr val="tx2"/>
                </a:solidFill>
              </a:defRPr>
            </a:lvl1pPr>
          </a:lstStyle>
          <a:p>
            <a:fld id="{753D0FD4-819D-4187-8797-C35567B41C78}" type="slidenum">
              <a:rPr lang="en-US" smtClean="0"/>
              <a:t>‹#›</a:t>
            </a:fld>
            <a:endParaRPr lang="en-US"/>
          </a:p>
        </p:txBody>
      </p:sp>
      <p:cxnSp>
        <p:nvCxnSpPr>
          <p:cNvPr id="8" name="Straight Connector 7">
            <a:extLst>
              <a:ext uri="{FF2B5EF4-FFF2-40B4-BE49-F238E27FC236}">
                <a16:creationId xmlns:a16="http://schemas.microsoft.com/office/drawing/2014/main" id="{7F716D65-B11C-E9B7-66BF-88E72C5DCEBA}"/>
              </a:ext>
            </a:extLst>
          </p:cNvPr>
          <p:cNvCxnSpPr>
            <a:cxnSpLocks/>
          </p:cNvCxnSpPr>
          <p:nvPr/>
        </p:nvCxnSpPr>
        <p:spPr>
          <a:xfrm>
            <a:off x="0" y="783822"/>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0584795"/>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64008" y="1435608"/>
            <a:ext cx="11594592" cy="5559552"/>
          </a:xfrm>
        </p:spPr>
        <p:txBody>
          <a:bodyPr anchor="b">
            <a:normAutofit/>
          </a:bodyPr>
          <a:lstStyle>
            <a:lvl1pPr>
              <a:lnSpc>
                <a:spcPct val="67000"/>
              </a:lnSpc>
              <a:defRPr sz="14800">
                <a:solidFill>
                  <a:schemeClr val="accent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CEC3F3D2-CADD-A94F-6739-CCCDA6C6FA8C}"/>
              </a:ext>
            </a:extLst>
          </p:cNvPr>
          <p:cNvSpPr>
            <a:spLocks noGrp="1"/>
          </p:cNvSpPr>
          <p:nvPr>
            <p:ph type="ftr" sz="quarter" idx="11"/>
          </p:nvPr>
        </p:nvSpPr>
        <p:spPr/>
        <p:txBody>
          <a:bodyPr/>
          <a:lstStyle>
            <a:lvl1pPr>
              <a:defRPr>
                <a:solidFill>
                  <a:schemeClr val="accent1"/>
                </a:solidFill>
              </a:defRPr>
            </a:lvl1pPr>
          </a:lstStyle>
          <a:p>
            <a:r>
              <a:rPr lang="en-US"/>
              <a:t>MMA</a:t>
            </a:r>
            <a:endParaRPr lang="en-US" dirty="0"/>
          </a:p>
        </p:txBody>
      </p:sp>
      <p:sp>
        <p:nvSpPr>
          <p:cNvPr id="4" name="Date Placeholder 3">
            <a:extLst>
              <a:ext uri="{FF2B5EF4-FFF2-40B4-BE49-F238E27FC236}">
                <a16:creationId xmlns:a16="http://schemas.microsoft.com/office/drawing/2014/main" id="{40CC541E-3AF5-9564-CE04-E4B86459DBE0}"/>
              </a:ext>
            </a:extLst>
          </p:cNvPr>
          <p:cNvSpPr>
            <a:spLocks noGrp="1"/>
          </p:cNvSpPr>
          <p:nvPr>
            <p:ph type="dt" sz="half" idx="10"/>
          </p:nvPr>
        </p:nvSpPr>
        <p:spPr/>
        <p:txBody>
          <a:bodyPr/>
          <a:lstStyle>
            <a:lvl1pPr>
              <a:defRPr>
                <a:solidFill>
                  <a:schemeClr val="accent1"/>
                </a:solidFill>
              </a:defRPr>
            </a:lvl1pPr>
          </a:lstStyle>
          <a:p>
            <a:fld id="{229E16F5-1B5E-424C-91A9-F4AB1BAC981B}" type="datetime1">
              <a:rPr lang="en-US" smtClean="0"/>
              <a:t>4/27/2026</a:t>
            </a:fld>
            <a:endParaRPr lang="en-US"/>
          </a:p>
        </p:txBody>
      </p:sp>
      <p:sp>
        <p:nvSpPr>
          <p:cNvPr id="6" name="Slide Number Placeholder 5">
            <a:extLst>
              <a:ext uri="{FF2B5EF4-FFF2-40B4-BE49-F238E27FC236}">
                <a16:creationId xmlns:a16="http://schemas.microsoft.com/office/drawing/2014/main" id="{C3C772A7-7F28-0EB0-D243-BCC6917DADA2}"/>
              </a:ext>
            </a:extLst>
          </p:cNvPr>
          <p:cNvSpPr>
            <a:spLocks noGrp="1"/>
          </p:cNvSpPr>
          <p:nvPr>
            <p:ph type="sldNum" sz="quarter" idx="12"/>
          </p:nvPr>
        </p:nvSpPr>
        <p:spPr/>
        <p:txBody>
          <a:bodyPr/>
          <a:lstStyle>
            <a:lvl1pPr>
              <a:defRPr>
                <a:solidFill>
                  <a:schemeClr val="accent1"/>
                </a:solidFill>
              </a:defRPr>
            </a:lvl1pPr>
          </a:lstStyle>
          <a:p>
            <a:fld id="{753D0FD4-819D-4187-8797-C35567B41C78}" type="slidenum">
              <a:rPr lang="en-US" smtClean="0"/>
              <a:t>‹#›</a:t>
            </a:fld>
            <a:endParaRPr lang="en-US"/>
          </a:p>
        </p:txBody>
      </p:sp>
      <p:cxnSp>
        <p:nvCxnSpPr>
          <p:cNvPr id="8" name="Straight Connector 7">
            <a:extLst>
              <a:ext uri="{FF2B5EF4-FFF2-40B4-BE49-F238E27FC236}">
                <a16:creationId xmlns:a16="http://schemas.microsoft.com/office/drawing/2014/main" id="{7F716D65-B11C-E9B7-66BF-88E72C5DCEBA}"/>
              </a:ext>
            </a:extLst>
          </p:cNvPr>
          <p:cNvCxnSpPr>
            <a:cxnSpLocks/>
          </p:cNvCxnSpPr>
          <p:nvPr/>
        </p:nvCxnSpPr>
        <p:spPr>
          <a:xfrm>
            <a:off x="0" y="783822"/>
            <a:ext cx="12192000"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2065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7" y="886968"/>
            <a:ext cx="11405277" cy="1170432"/>
          </a:xfrm>
        </p:spPr>
        <p:txBody>
          <a:bodyPr>
            <a:normAutofit/>
          </a:bodyPr>
          <a:lstStyle>
            <a:lvl1pPr>
              <a:defRPr sz="8800">
                <a:solidFill>
                  <a:schemeClr val="accent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07599C6D-D164-AA94-72F8-241C187199F2}"/>
              </a:ext>
            </a:extLst>
          </p:cNvPr>
          <p:cNvSpPr>
            <a:spLocks noGrp="1"/>
          </p:cNvSpPr>
          <p:nvPr>
            <p:ph type="ftr" sz="quarter" idx="11"/>
          </p:nvPr>
        </p:nvSpPr>
        <p:spPr/>
        <p:txBody>
          <a:bodyPr/>
          <a:lstStyle/>
          <a:p>
            <a:r>
              <a:rPr lang="en-US"/>
              <a:t>MMA</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764881" y="2832652"/>
            <a:ext cx="6893719" cy="3508951"/>
          </a:xfrm>
        </p:spPr>
        <p:txBody>
          <a:bodyPr anchor="t">
            <a:normAutofit/>
          </a:bodyPr>
          <a:lstStyle>
            <a:lvl1pPr marL="457200" indent="-457200">
              <a:buFont typeface="+mj-lt"/>
              <a:buAutoNum type="arabicPeriod"/>
              <a:defRPr sz="2000"/>
            </a:lvl1pPr>
            <a:lvl2pPr marL="800100" indent="-342900">
              <a:buFont typeface="+mj-lt"/>
              <a:buAutoNum type="arabicPeriod"/>
              <a:defRPr sz="1800"/>
            </a:lvl2pPr>
            <a:lvl3pPr marL="1257300" indent="-342900">
              <a:buFont typeface="+mj-lt"/>
              <a:buAutoNum type="arabicPeriod"/>
              <a:defRPr sz="1600"/>
            </a:lvl3pPr>
            <a:lvl4pPr marL="1714500" indent="-342900">
              <a:buFont typeface="+mj-lt"/>
              <a:buAutoNum type="arabicPeriod"/>
              <a:defRPr sz="1400"/>
            </a:lvl4pPr>
            <a:lvl5pPr marL="21717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0B50CAA-07B2-F8CA-1425-4249CE17A802}"/>
              </a:ext>
            </a:extLst>
          </p:cNvPr>
          <p:cNvSpPr>
            <a:spLocks noGrp="1"/>
          </p:cNvSpPr>
          <p:nvPr>
            <p:ph type="dt" sz="half" idx="10"/>
          </p:nvPr>
        </p:nvSpPr>
        <p:spPr/>
        <p:txBody>
          <a:bodyPr/>
          <a:lstStyle/>
          <a:p>
            <a:fld id="{8A4D5629-9428-44A0-8881-F2A6C492847E}" type="datetime1">
              <a:rPr lang="en-US" smtClean="0"/>
              <a:t>4/27/2026</a:t>
            </a:fld>
            <a:endParaRPr lang="en-US"/>
          </a:p>
        </p:txBody>
      </p:sp>
      <p:sp>
        <p:nvSpPr>
          <p:cNvPr id="11" name="Slide Number Placeholder 10">
            <a:extLst>
              <a:ext uri="{FF2B5EF4-FFF2-40B4-BE49-F238E27FC236}">
                <a16:creationId xmlns:a16="http://schemas.microsoft.com/office/drawing/2014/main" id="{5DEAD866-E26E-BF23-7B5D-9F689B2FA881}"/>
              </a:ext>
            </a:extLst>
          </p:cNvPr>
          <p:cNvSpPr>
            <a:spLocks noGrp="1"/>
          </p:cNvSpPr>
          <p:nvPr>
            <p:ph type="sldNum" sz="quarter" idx="12"/>
          </p:nvPr>
        </p:nvSpPr>
        <p:spPr/>
        <p:txBody>
          <a:bodyPr/>
          <a:lstStyle/>
          <a:p>
            <a:fld id="{753D0FD4-819D-4187-8797-C35567B41C78}" type="slidenum">
              <a:rPr lang="en-US" smtClean="0"/>
              <a:t>‹#›</a:t>
            </a:fld>
            <a:endParaRPr lang="en-US"/>
          </a:p>
        </p:txBody>
      </p:sp>
      <p:cxnSp>
        <p:nvCxnSpPr>
          <p:cNvPr id="9" name="Straight Connector 8">
            <a:extLst>
              <a:ext uri="{FF2B5EF4-FFF2-40B4-BE49-F238E27FC236}">
                <a16:creationId xmlns:a16="http://schemas.microsoft.com/office/drawing/2014/main" id="{E8AC7CAE-FC19-2728-AA3B-1D2FE7879B25}"/>
              </a:ext>
            </a:extLst>
          </p:cNvPr>
          <p:cNvCxnSpPr>
            <a:cxnSpLocks/>
          </p:cNvCxnSpPr>
          <p:nvPr/>
        </p:nvCxnSpPr>
        <p:spPr>
          <a:xfrm>
            <a:off x="0" y="2118492"/>
            <a:ext cx="12192000"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11B3592-91FB-05F4-B422-A40D7CD4DE2D}"/>
              </a:ext>
            </a:extLst>
          </p:cNvPr>
          <p:cNvCxnSpPr>
            <a:cxnSpLocks/>
          </p:cNvCxnSpPr>
          <p:nvPr/>
        </p:nvCxnSpPr>
        <p:spPr>
          <a:xfrm>
            <a:off x="0" y="800100"/>
            <a:ext cx="12192000"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437440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5266944" y="521208"/>
            <a:ext cx="6647688" cy="1865376"/>
          </a:xfrm>
        </p:spPr>
        <p:txBody>
          <a:bodyPr>
            <a:normAutofit/>
          </a:bodyPr>
          <a:lstStyle>
            <a:lvl1pPr>
              <a:defRPr sz="8000">
                <a:solidFill>
                  <a:schemeClr val="accent1"/>
                </a:solidFill>
              </a:defRPr>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AD3A4126-4E48-DD2C-1468-6A36AE6C1D14}"/>
              </a:ext>
            </a:extLst>
          </p:cNvPr>
          <p:cNvSpPr>
            <a:spLocks noGrp="1"/>
          </p:cNvSpPr>
          <p:nvPr>
            <p:ph type="pic" sz="quarter" idx="13" hasCustomPrompt="1"/>
          </p:nvPr>
        </p:nvSpPr>
        <p:spPr>
          <a:xfrm>
            <a:off x="0" y="0"/>
            <a:ext cx="4917320" cy="6858000"/>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266943" y="2651760"/>
            <a:ext cx="6327648" cy="3547872"/>
          </a:xfrm>
        </p:spPr>
        <p:txBody>
          <a:bodyPr>
            <a:normAutofit/>
          </a:bodyPr>
          <a:lstStyle>
            <a:lvl1pPr marL="457200" indent="-457200">
              <a:buFont typeface="+mj-lt"/>
              <a:buAutoNum type="arabicPeriod"/>
              <a:defRPr sz="2000"/>
            </a:lvl1pPr>
            <a:lvl2pPr marL="800100" indent="-342900">
              <a:buFont typeface="+mj-lt"/>
              <a:buAutoNum type="arabicPeriod"/>
              <a:defRPr sz="1800"/>
            </a:lvl2pPr>
            <a:lvl3pPr marL="1257300" indent="-342900">
              <a:buFont typeface="+mj-lt"/>
              <a:buAutoNum type="arabicPeriod"/>
              <a:defRPr sz="1600"/>
            </a:lvl3pPr>
            <a:lvl4pPr marL="1714500" indent="-342900">
              <a:buFont typeface="+mj-lt"/>
              <a:buAutoNum type="arabicPeriod"/>
              <a:defRPr sz="1400"/>
            </a:lvl4pPr>
            <a:lvl5pPr marL="21717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5271899" y="210312"/>
            <a:ext cx="2962656" cy="411480"/>
          </a:xfrm>
        </p:spPr>
        <p:txBody>
          <a:body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9573511" y="210312"/>
            <a:ext cx="1679642" cy="411480"/>
          </a:xfrm>
        </p:spPr>
        <p:txBody>
          <a:bodyPr/>
          <a:lstStyle/>
          <a:p>
            <a:fld id="{AEEEB47D-1928-4315-B239-9F18968FF184}"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753D0FD4-819D-4187-8797-C35567B41C78}" type="slidenum">
              <a:rPr lang="en-US" smtClean="0"/>
              <a:t>‹#›</a:t>
            </a:fld>
            <a:endParaRPr lang="en-US"/>
          </a:p>
        </p:txBody>
      </p:sp>
      <p:cxnSp>
        <p:nvCxnSpPr>
          <p:cNvPr id="9" name="Straight Connector 8">
            <a:extLst>
              <a:ext uri="{FF2B5EF4-FFF2-40B4-BE49-F238E27FC236}">
                <a16:creationId xmlns:a16="http://schemas.microsoft.com/office/drawing/2014/main" id="{E7633BE4-C9B9-310C-1EAE-191B5D344B59}"/>
              </a:ext>
            </a:extLst>
          </p:cNvPr>
          <p:cNvCxnSpPr>
            <a:cxnSpLocks/>
          </p:cNvCxnSpPr>
          <p:nvPr/>
        </p:nvCxnSpPr>
        <p:spPr>
          <a:xfrm>
            <a:off x="4923916" y="2452449"/>
            <a:ext cx="7268084"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A010762-96A4-4E1C-CD5D-EE1C1D1FC6E2}"/>
              </a:ext>
            </a:extLst>
          </p:cNvPr>
          <p:cNvCxnSpPr>
            <a:cxnSpLocks/>
          </p:cNvCxnSpPr>
          <p:nvPr/>
        </p:nvCxnSpPr>
        <p:spPr>
          <a:xfrm flipV="1">
            <a:off x="4923916" y="0"/>
            <a:ext cx="0" cy="685800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434881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394368" y="1589105"/>
            <a:ext cx="5403264" cy="1622994"/>
          </a:xfrm>
        </p:spPr>
        <p:txBody>
          <a:bodyPr vert="horz" lIns="91440" tIns="45720" rIns="91440" bIns="45720" rtlCol="0" anchor="b">
            <a:normAutofit/>
          </a:bodyPr>
          <a:lstStyle>
            <a:lvl1pPr algn="ctr">
              <a:defRPr lang="en-US" sz="44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D956E9D4-3B6F-5DDD-5E3B-A829B10ED9F1}"/>
              </a:ext>
            </a:extLst>
          </p:cNvPr>
          <p:cNvSpPr>
            <a:spLocks noGrp="1"/>
          </p:cNvSpPr>
          <p:nvPr>
            <p:ph type="ftr" sz="quarter" idx="11"/>
          </p:nvPr>
        </p:nvSpPr>
        <p:spPr/>
        <p:txBody>
          <a:bodyPr/>
          <a:lstStyle/>
          <a:p>
            <a:r>
              <a:rPr lang="en-US"/>
              <a:t>MMA</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394368" y="3395398"/>
            <a:ext cx="5403264" cy="1837985"/>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F60BAB4-BB08-FD4A-678D-2FFE35A0DFDA}"/>
              </a:ext>
            </a:extLst>
          </p:cNvPr>
          <p:cNvSpPr>
            <a:spLocks noGrp="1"/>
          </p:cNvSpPr>
          <p:nvPr>
            <p:ph type="dt" sz="half" idx="10"/>
          </p:nvPr>
        </p:nvSpPr>
        <p:spPr/>
        <p:txBody>
          <a:bodyPr/>
          <a:lstStyle/>
          <a:p>
            <a:fld id="{42A2B864-1130-4120-8462-42174289941D}" type="datetime1">
              <a:rPr lang="en-US" smtClean="0"/>
              <a:t>4/27/2026</a:t>
            </a:fld>
            <a:endParaRPr lang="en-US"/>
          </a:p>
        </p:txBody>
      </p:sp>
      <p:sp>
        <p:nvSpPr>
          <p:cNvPr id="10" name="Slide Number Placeholder 9">
            <a:extLst>
              <a:ext uri="{FF2B5EF4-FFF2-40B4-BE49-F238E27FC236}">
                <a16:creationId xmlns:a16="http://schemas.microsoft.com/office/drawing/2014/main" id="{DBF6EF0E-4178-1F33-0BF9-2A2B4C33C257}"/>
              </a:ext>
            </a:extLst>
          </p:cNvPr>
          <p:cNvSpPr>
            <a:spLocks noGrp="1"/>
          </p:cNvSpPr>
          <p:nvPr>
            <p:ph type="sldNum" sz="quarter" idx="12"/>
          </p:nvPr>
        </p:nvSpPr>
        <p:spPr/>
        <p:txBody>
          <a:bodyPr/>
          <a:lstStyle/>
          <a:p>
            <a:fld id="{753D0FD4-819D-4187-8797-C35567B41C78}" type="slidenum">
              <a:rPr lang="en-US" smtClean="0"/>
              <a:t>‹#›</a:t>
            </a:fld>
            <a:endParaRPr lang="en-US"/>
          </a:p>
        </p:txBody>
      </p:sp>
      <p:cxnSp>
        <p:nvCxnSpPr>
          <p:cNvPr id="8" name="Straight Connector 7">
            <a:extLst>
              <a:ext uri="{FF2B5EF4-FFF2-40B4-BE49-F238E27FC236}">
                <a16:creationId xmlns:a16="http://schemas.microsoft.com/office/drawing/2014/main" id="{B21C4E92-1D0B-ABAB-54CA-016BB17A93FD}"/>
              </a:ext>
            </a:extLst>
          </p:cNvPr>
          <p:cNvCxnSpPr>
            <a:cxnSpLocks/>
          </p:cNvCxnSpPr>
          <p:nvPr/>
        </p:nvCxnSpPr>
        <p:spPr>
          <a:xfrm>
            <a:off x="0" y="6057900"/>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801A3D6-493E-2CE6-4153-5A2D3C978311}"/>
              </a:ext>
            </a:extLst>
          </p:cNvPr>
          <p:cNvCxnSpPr>
            <a:cxnSpLocks/>
          </p:cNvCxnSpPr>
          <p:nvPr/>
        </p:nvCxnSpPr>
        <p:spPr>
          <a:xfrm>
            <a:off x="2673336" y="781627"/>
            <a:ext cx="0" cy="5276273"/>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D7E29DE-22CD-1512-C9E7-51C4D8B5F337}"/>
              </a:ext>
            </a:extLst>
          </p:cNvPr>
          <p:cNvCxnSpPr>
            <a:cxnSpLocks/>
          </p:cNvCxnSpPr>
          <p:nvPr/>
        </p:nvCxnSpPr>
        <p:spPr>
          <a:xfrm>
            <a:off x="9526413" y="781627"/>
            <a:ext cx="0" cy="5276273"/>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5369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17772" y="1100834"/>
            <a:ext cx="8533261" cy="2314842"/>
          </a:xfrm>
        </p:spPr>
        <p:txBody>
          <a:bodyPr vert="horz" lIns="91440" tIns="45720" rIns="91440" bIns="45720" rtlCol="0" anchor="t">
            <a:normAutofit/>
          </a:bodyPr>
          <a:lstStyle>
            <a:lvl1pPr>
              <a:defRPr lang="en-US" sz="8000" dirty="0"/>
            </a:lvl1pPr>
          </a:lstStyle>
          <a:p>
            <a:pPr lvl="0"/>
            <a:r>
              <a:rPr lang="en-US"/>
              <a:t>Click to edit Master title style</a:t>
            </a:r>
            <a:endParaRPr lang="en-US" dirty="0"/>
          </a:p>
        </p:txBody>
      </p:sp>
      <p:sp>
        <p:nvSpPr>
          <p:cNvPr id="12" name="Footer Placeholder 11">
            <a:extLst>
              <a:ext uri="{FF2B5EF4-FFF2-40B4-BE49-F238E27FC236}">
                <a16:creationId xmlns:a16="http://schemas.microsoft.com/office/drawing/2014/main" id="{F6B2ADB6-8B11-5463-D307-3F4916CA6A70}"/>
              </a:ext>
            </a:extLst>
          </p:cNvPr>
          <p:cNvSpPr>
            <a:spLocks noGrp="1"/>
          </p:cNvSpPr>
          <p:nvPr>
            <p:ph type="ftr" sz="quarter" idx="11"/>
          </p:nvPr>
        </p:nvSpPr>
        <p:spPr/>
        <p:txBody>
          <a:bodyPr/>
          <a:lstStyle/>
          <a:p>
            <a:r>
              <a:rPr lang="en-US"/>
              <a:t>MMA</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7566893" y="3442324"/>
            <a:ext cx="3894179" cy="2274889"/>
          </a:xfrm>
        </p:spPr>
        <p:txBody>
          <a:bodyPr vert="horz" lIns="91440" tIns="45720" rIns="91440" bIns="45720" rtlCol="0" anchor="b">
            <a:normAutofit/>
          </a:bodyPr>
          <a:lstStyle>
            <a:lvl1pPr marL="0" indent="0">
              <a:buNone/>
              <a:defRPr lang="en-US" dirty="0"/>
            </a:lvl1pPr>
            <a:lvl2pPr marL="457200" indent="0">
              <a:buNone/>
              <a:defRPr lang="en-US" dirty="0"/>
            </a:lvl2pPr>
            <a:lvl3pPr marL="914400" indent="0">
              <a:buNone/>
              <a:defRPr lang="en-US" dirty="0"/>
            </a:lvl3pPr>
            <a:lvl4pPr marL="1371600" indent="0">
              <a:buNone/>
              <a:defRPr lang="en-US" dirty="0"/>
            </a:lvl4pPr>
            <a:lvl5pPr marL="18288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10">
            <a:extLst>
              <a:ext uri="{FF2B5EF4-FFF2-40B4-BE49-F238E27FC236}">
                <a16:creationId xmlns:a16="http://schemas.microsoft.com/office/drawing/2014/main" id="{1A9A27FE-5C62-0E4C-1D35-2B5BE652199D}"/>
              </a:ext>
            </a:extLst>
          </p:cNvPr>
          <p:cNvSpPr>
            <a:spLocks noGrp="1"/>
          </p:cNvSpPr>
          <p:nvPr>
            <p:ph type="dt" sz="half" idx="10"/>
          </p:nvPr>
        </p:nvSpPr>
        <p:spPr/>
        <p:txBody>
          <a:bodyPr/>
          <a:lstStyle/>
          <a:p>
            <a:fld id="{8ED15D51-C34E-4191-9BBB-D795663C04C7}" type="datetime1">
              <a:rPr lang="en-US" smtClean="0"/>
              <a:t>4/27/2026</a:t>
            </a:fld>
            <a:endParaRPr lang="en-US"/>
          </a:p>
        </p:txBody>
      </p:sp>
      <p:sp>
        <p:nvSpPr>
          <p:cNvPr id="13" name="Slide Number Placeholder 12">
            <a:extLst>
              <a:ext uri="{FF2B5EF4-FFF2-40B4-BE49-F238E27FC236}">
                <a16:creationId xmlns:a16="http://schemas.microsoft.com/office/drawing/2014/main" id="{047450B0-6060-60C9-5AC2-20186A242445}"/>
              </a:ext>
            </a:extLst>
          </p:cNvPr>
          <p:cNvSpPr>
            <a:spLocks noGrp="1"/>
          </p:cNvSpPr>
          <p:nvPr>
            <p:ph type="sldNum" sz="quarter" idx="12"/>
          </p:nvPr>
        </p:nvSpPr>
        <p:spPr/>
        <p:txBody>
          <a:bodyPr/>
          <a:lstStyle/>
          <a:p>
            <a:fld id="{753D0FD4-819D-4187-8797-C35567B41C78}" type="slidenum">
              <a:rPr lang="en-US" smtClean="0"/>
              <a:t>‹#›</a:t>
            </a:fld>
            <a:endParaRPr lang="en-US"/>
          </a:p>
        </p:txBody>
      </p:sp>
      <p:cxnSp>
        <p:nvCxnSpPr>
          <p:cNvPr id="8" name="Straight Connector 7">
            <a:extLst>
              <a:ext uri="{FF2B5EF4-FFF2-40B4-BE49-F238E27FC236}">
                <a16:creationId xmlns:a16="http://schemas.microsoft.com/office/drawing/2014/main" id="{B21C4E92-1D0B-ABAB-54CA-016BB17A93FD}"/>
              </a:ext>
            </a:extLst>
          </p:cNvPr>
          <p:cNvCxnSpPr>
            <a:cxnSpLocks/>
          </p:cNvCxnSpPr>
          <p:nvPr/>
        </p:nvCxnSpPr>
        <p:spPr>
          <a:xfrm>
            <a:off x="0" y="6057900"/>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1272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93191" y="2077374"/>
            <a:ext cx="4479107" cy="2691413"/>
          </a:xfrm>
        </p:spPr>
        <p:txBody>
          <a:bodyPr vert="horz" lIns="91440" tIns="45720" rIns="91440" bIns="45720" rtlCol="0" anchor="ctr">
            <a:normAutofit/>
          </a:bodyPr>
          <a:lstStyle>
            <a:lvl1pPr>
              <a:defRPr lang="en-US" sz="6600" dirty="0"/>
            </a:lvl1pPr>
          </a:lstStyle>
          <a:p>
            <a:pPr lvl="0"/>
            <a:r>
              <a:rPr lang="en-US"/>
              <a:t>Click to edit Master title style</a:t>
            </a:r>
            <a:endParaRPr lang="en-US" dirty="0"/>
          </a:p>
        </p:txBody>
      </p:sp>
      <p:sp>
        <p:nvSpPr>
          <p:cNvPr id="10" name="Footer Placeholder 9">
            <a:extLst>
              <a:ext uri="{FF2B5EF4-FFF2-40B4-BE49-F238E27FC236}">
                <a16:creationId xmlns:a16="http://schemas.microsoft.com/office/drawing/2014/main" id="{F7DEB5EF-910B-9B2B-CB95-1AD374FECAFB}"/>
              </a:ext>
            </a:extLst>
          </p:cNvPr>
          <p:cNvSpPr>
            <a:spLocks noGrp="1"/>
          </p:cNvSpPr>
          <p:nvPr>
            <p:ph type="ftr" sz="quarter" idx="11"/>
          </p:nvPr>
        </p:nvSpPr>
        <p:spPr/>
        <p:txBody>
          <a:bodyPr/>
          <a:lstStyle/>
          <a:p>
            <a:r>
              <a:rPr lang="en-US"/>
              <a:t>MMA</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751577" y="2210542"/>
            <a:ext cx="5869293" cy="243247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5FD4BD0F-0EF0-D5B9-5485-1ECB765DC5D9}"/>
              </a:ext>
            </a:extLst>
          </p:cNvPr>
          <p:cNvSpPr>
            <a:spLocks noGrp="1"/>
          </p:cNvSpPr>
          <p:nvPr>
            <p:ph type="dt" sz="half" idx="10"/>
          </p:nvPr>
        </p:nvSpPr>
        <p:spPr>
          <a:xfrm>
            <a:off x="5751577" y="207982"/>
            <a:ext cx="1921315" cy="413360"/>
          </a:xfrm>
        </p:spPr>
        <p:txBody>
          <a:bodyPr/>
          <a:lstStyle/>
          <a:p>
            <a:fld id="{61ED32F3-B090-461A-BE84-F20C6F068C93}" type="datetime1">
              <a:rPr lang="en-US" smtClean="0"/>
              <a:t>4/27/2026</a:t>
            </a:fld>
            <a:endParaRPr lang="en-US"/>
          </a:p>
        </p:txBody>
      </p:sp>
      <p:sp>
        <p:nvSpPr>
          <p:cNvPr id="12" name="Slide Number Placeholder 11">
            <a:extLst>
              <a:ext uri="{FF2B5EF4-FFF2-40B4-BE49-F238E27FC236}">
                <a16:creationId xmlns:a16="http://schemas.microsoft.com/office/drawing/2014/main" id="{8566B317-2D55-4797-E621-551FCA482D78}"/>
              </a:ext>
            </a:extLst>
          </p:cNvPr>
          <p:cNvSpPr>
            <a:spLocks noGrp="1"/>
          </p:cNvSpPr>
          <p:nvPr>
            <p:ph type="sldNum" sz="quarter" idx="12"/>
          </p:nvPr>
        </p:nvSpPr>
        <p:spPr/>
        <p:txBody>
          <a:bodyPr/>
          <a:lstStyle/>
          <a:p>
            <a:fld id="{753D0FD4-819D-4187-8797-C35567B41C78}" type="slidenum">
              <a:rPr lang="en-US" smtClean="0"/>
              <a:t>‹#›</a:t>
            </a:fld>
            <a:endParaRPr lang="en-US"/>
          </a:p>
        </p:txBody>
      </p:sp>
      <p:cxnSp>
        <p:nvCxnSpPr>
          <p:cNvPr id="7" name="Straight Connector 6">
            <a:extLst>
              <a:ext uri="{FF2B5EF4-FFF2-40B4-BE49-F238E27FC236}">
                <a16:creationId xmlns:a16="http://schemas.microsoft.com/office/drawing/2014/main" id="{228C01F2-A815-18C2-F49B-D8E165722653}"/>
              </a:ext>
            </a:extLst>
          </p:cNvPr>
          <p:cNvCxnSpPr>
            <a:cxnSpLocks/>
          </p:cNvCxnSpPr>
          <p:nvPr/>
        </p:nvCxnSpPr>
        <p:spPr>
          <a:xfrm>
            <a:off x="5311938" y="1550633"/>
            <a:ext cx="0" cy="3756734"/>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790D5D6-313A-8ACD-591F-F8BEC510B947}"/>
              </a:ext>
            </a:extLst>
          </p:cNvPr>
          <p:cNvCxnSpPr>
            <a:cxnSpLocks/>
          </p:cNvCxnSpPr>
          <p:nvPr/>
        </p:nvCxnSpPr>
        <p:spPr>
          <a:xfrm>
            <a:off x="0" y="5308844"/>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F6F1415-3933-6D89-472D-2FA4BBB279E7}"/>
              </a:ext>
            </a:extLst>
          </p:cNvPr>
          <p:cNvCxnSpPr>
            <a:cxnSpLocks/>
          </p:cNvCxnSpPr>
          <p:nvPr/>
        </p:nvCxnSpPr>
        <p:spPr>
          <a:xfrm>
            <a:off x="0" y="1550633"/>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9760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93191" y="1264785"/>
            <a:ext cx="4479107" cy="4315917"/>
          </a:xfrm>
        </p:spPr>
        <p:txBody>
          <a:bodyPr vert="horz" lIns="91440" tIns="45720" rIns="91440" bIns="45720" rtlCol="0" anchor="ctr">
            <a:normAutofit/>
          </a:bodyPr>
          <a:lstStyle>
            <a:lvl1pPr>
              <a:defRPr lang="en-US" sz="6600" dirty="0"/>
            </a:lvl1pPr>
          </a:lstStyle>
          <a:p>
            <a:pPr lvl="0"/>
            <a:r>
              <a:rPr lang="en-US"/>
              <a:t>Click to edit Master title style</a:t>
            </a:r>
            <a:endParaRPr lang="en-US" dirty="0"/>
          </a:p>
        </p:txBody>
      </p:sp>
      <p:sp>
        <p:nvSpPr>
          <p:cNvPr id="10" name="Footer Placeholder 9">
            <a:extLst>
              <a:ext uri="{FF2B5EF4-FFF2-40B4-BE49-F238E27FC236}">
                <a16:creationId xmlns:a16="http://schemas.microsoft.com/office/drawing/2014/main" id="{922A59EF-3E61-0654-D289-2E1D6B738BA9}"/>
              </a:ext>
            </a:extLst>
          </p:cNvPr>
          <p:cNvSpPr>
            <a:spLocks noGrp="1"/>
          </p:cNvSpPr>
          <p:nvPr>
            <p:ph type="ftr" sz="quarter" idx="11"/>
          </p:nvPr>
        </p:nvSpPr>
        <p:spPr/>
        <p:txBody>
          <a:bodyPr/>
          <a:lstStyle/>
          <a:p>
            <a:r>
              <a:rPr lang="en-US"/>
              <a:t>MMA</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751577" y="1264782"/>
            <a:ext cx="5869293" cy="43159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1E4E1FBF-A73A-1962-4961-FD2DDB212A04}"/>
              </a:ext>
            </a:extLst>
          </p:cNvPr>
          <p:cNvSpPr>
            <a:spLocks noGrp="1"/>
          </p:cNvSpPr>
          <p:nvPr>
            <p:ph type="dt" sz="half" idx="10"/>
          </p:nvPr>
        </p:nvSpPr>
        <p:spPr>
          <a:xfrm>
            <a:off x="5751577" y="207982"/>
            <a:ext cx="1921315" cy="413360"/>
          </a:xfrm>
        </p:spPr>
        <p:txBody>
          <a:bodyPr/>
          <a:lstStyle/>
          <a:p>
            <a:fld id="{1EAE6F68-5ADF-48E3-9E90-EA1A11FFB6DF}" type="datetime1">
              <a:rPr lang="en-US" smtClean="0"/>
              <a:t>4/27/2026</a:t>
            </a:fld>
            <a:endParaRPr lang="en-US"/>
          </a:p>
        </p:txBody>
      </p:sp>
      <p:sp>
        <p:nvSpPr>
          <p:cNvPr id="11" name="Slide Number Placeholder 10">
            <a:extLst>
              <a:ext uri="{FF2B5EF4-FFF2-40B4-BE49-F238E27FC236}">
                <a16:creationId xmlns:a16="http://schemas.microsoft.com/office/drawing/2014/main" id="{EB5754BB-F3CF-1B1E-E0B8-85D0578CB61D}"/>
              </a:ext>
            </a:extLst>
          </p:cNvPr>
          <p:cNvSpPr>
            <a:spLocks noGrp="1"/>
          </p:cNvSpPr>
          <p:nvPr>
            <p:ph type="sldNum" sz="quarter" idx="12"/>
          </p:nvPr>
        </p:nvSpPr>
        <p:spPr/>
        <p:txBody>
          <a:bodyPr/>
          <a:lstStyle/>
          <a:p>
            <a:fld id="{753D0FD4-819D-4187-8797-C35567B41C78}" type="slidenum">
              <a:rPr lang="en-US" smtClean="0"/>
              <a:t>‹#›</a:t>
            </a:fld>
            <a:endParaRPr lang="en-US"/>
          </a:p>
        </p:txBody>
      </p:sp>
      <p:cxnSp>
        <p:nvCxnSpPr>
          <p:cNvPr id="7" name="Straight Connector 6">
            <a:extLst>
              <a:ext uri="{FF2B5EF4-FFF2-40B4-BE49-F238E27FC236}">
                <a16:creationId xmlns:a16="http://schemas.microsoft.com/office/drawing/2014/main" id="{228C01F2-A815-18C2-F49B-D8E165722653}"/>
              </a:ext>
            </a:extLst>
          </p:cNvPr>
          <p:cNvCxnSpPr>
            <a:cxnSpLocks/>
          </p:cNvCxnSpPr>
          <p:nvPr/>
        </p:nvCxnSpPr>
        <p:spPr>
          <a:xfrm>
            <a:off x="5311938" y="787587"/>
            <a:ext cx="0" cy="5270313"/>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790D5D6-313A-8ACD-591F-F8BEC510B947}"/>
              </a:ext>
            </a:extLst>
          </p:cNvPr>
          <p:cNvCxnSpPr>
            <a:cxnSpLocks/>
          </p:cNvCxnSpPr>
          <p:nvPr/>
        </p:nvCxnSpPr>
        <p:spPr>
          <a:xfrm>
            <a:off x="0" y="6057900"/>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2582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93192" y="1249959"/>
            <a:ext cx="4085912" cy="5125673"/>
          </a:xfrm>
        </p:spPr>
        <p:txBody>
          <a:bodyPr vert="horz" lIns="91440" tIns="45720" rIns="91440" bIns="45720" rtlCol="0" anchor="t">
            <a:normAutofit/>
          </a:bodyPr>
          <a:lstStyle>
            <a:lvl1pPr>
              <a:defRPr lang="en-US" sz="66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2A5B8121-E925-2131-A76A-FBDAB0BC9C80}"/>
              </a:ext>
            </a:extLst>
          </p:cNvPr>
          <p:cNvSpPr>
            <a:spLocks noGrp="1"/>
          </p:cNvSpPr>
          <p:nvPr>
            <p:ph type="ftr" sz="quarter" idx="11"/>
          </p:nvPr>
        </p:nvSpPr>
        <p:spPr/>
        <p:txBody>
          <a:bodyPr/>
          <a:lstStyle/>
          <a:p>
            <a:r>
              <a:rPr lang="en-US"/>
              <a:t>MMA</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358384" y="1249959"/>
            <a:ext cx="6440424" cy="523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DBA5BEFD-7245-BB4D-0F86-F1C3A32E0676}"/>
              </a:ext>
            </a:extLst>
          </p:cNvPr>
          <p:cNvSpPr>
            <a:spLocks noGrp="1"/>
          </p:cNvSpPr>
          <p:nvPr>
            <p:ph type="dt" sz="half" idx="10"/>
          </p:nvPr>
        </p:nvSpPr>
        <p:spPr>
          <a:xfrm>
            <a:off x="5363852" y="207982"/>
            <a:ext cx="1921315" cy="413360"/>
          </a:xfrm>
        </p:spPr>
        <p:txBody>
          <a:bodyPr/>
          <a:lstStyle/>
          <a:p>
            <a:fld id="{F312A10B-6BC7-4065-BF34-4306F8D055DA}" type="datetime1">
              <a:rPr lang="en-US" smtClean="0"/>
              <a:t>4/27/2026</a:t>
            </a:fld>
            <a:endParaRPr lang="en-US"/>
          </a:p>
        </p:txBody>
      </p:sp>
      <p:sp>
        <p:nvSpPr>
          <p:cNvPr id="10" name="Slide Number Placeholder 9">
            <a:extLst>
              <a:ext uri="{FF2B5EF4-FFF2-40B4-BE49-F238E27FC236}">
                <a16:creationId xmlns:a16="http://schemas.microsoft.com/office/drawing/2014/main" id="{85879897-4AF6-4B38-AB30-8DD979DC52CE}"/>
              </a:ext>
            </a:extLst>
          </p:cNvPr>
          <p:cNvSpPr>
            <a:spLocks noGrp="1"/>
          </p:cNvSpPr>
          <p:nvPr>
            <p:ph type="sldNum" sz="quarter" idx="12"/>
          </p:nvPr>
        </p:nvSpPr>
        <p:spPr/>
        <p:txBody>
          <a:bodyPr/>
          <a:lstStyle/>
          <a:p>
            <a:fld id="{753D0FD4-819D-4187-8797-C35567B41C78}" type="slidenum">
              <a:rPr lang="en-US" smtClean="0"/>
              <a:t>‹#›</a:t>
            </a:fld>
            <a:endParaRPr lang="en-US"/>
          </a:p>
        </p:txBody>
      </p:sp>
      <p:cxnSp>
        <p:nvCxnSpPr>
          <p:cNvPr id="7" name="Straight Connector 6">
            <a:extLst>
              <a:ext uri="{FF2B5EF4-FFF2-40B4-BE49-F238E27FC236}">
                <a16:creationId xmlns:a16="http://schemas.microsoft.com/office/drawing/2014/main" id="{228C01F2-A815-18C2-F49B-D8E165722653}"/>
              </a:ext>
            </a:extLst>
          </p:cNvPr>
          <p:cNvCxnSpPr>
            <a:cxnSpLocks/>
          </p:cNvCxnSpPr>
          <p:nvPr/>
        </p:nvCxnSpPr>
        <p:spPr>
          <a:xfrm>
            <a:off x="4918746" y="805343"/>
            <a:ext cx="0" cy="6052657"/>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6396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1034473"/>
            <a:ext cx="11420337" cy="1582221"/>
          </a:xfrm>
        </p:spPr>
        <p:txBody>
          <a:bodyPr/>
          <a:lstStyle>
            <a:lvl1pPr>
              <a:defRPr sz="6600">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20559" y="2974109"/>
            <a:ext cx="11420336" cy="3401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8E617F9A-AF72-E9F9-FE67-264CFD0B855C}"/>
              </a:ext>
            </a:extLst>
          </p:cNvPr>
          <p:cNvSpPr>
            <a:spLocks noGrp="1"/>
          </p:cNvSpPr>
          <p:nvPr>
            <p:ph type="ftr" sz="quarter" idx="11"/>
          </p:nvPr>
        </p:nvSpPr>
        <p:spPr/>
        <p:txBody>
          <a:bodyPr/>
          <a:lstStyle/>
          <a:p>
            <a:r>
              <a:rPr lang="en-US"/>
              <a:t>MMA</a:t>
            </a:r>
            <a:endParaRPr lang="en-US" dirty="0"/>
          </a:p>
        </p:txBody>
      </p:sp>
      <p:sp>
        <p:nvSpPr>
          <p:cNvPr id="8" name="Date Placeholder 7">
            <a:extLst>
              <a:ext uri="{FF2B5EF4-FFF2-40B4-BE49-F238E27FC236}">
                <a16:creationId xmlns:a16="http://schemas.microsoft.com/office/drawing/2014/main" id="{70522668-B624-9A0D-743B-874B6468AC18}"/>
              </a:ext>
            </a:extLst>
          </p:cNvPr>
          <p:cNvSpPr>
            <a:spLocks noGrp="1"/>
          </p:cNvSpPr>
          <p:nvPr>
            <p:ph type="dt" sz="half" idx="10"/>
          </p:nvPr>
        </p:nvSpPr>
        <p:spPr/>
        <p:txBody>
          <a:bodyPr/>
          <a:lstStyle/>
          <a:p>
            <a:fld id="{E8723D67-19A7-48BA-8A86-0073355F87B2}" type="datetime1">
              <a:rPr lang="en-US" smtClean="0"/>
              <a:t>4/27/2026</a:t>
            </a:fld>
            <a:endParaRPr lang="en-US"/>
          </a:p>
        </p:txBody>
      </p:sp>
      <p:sp>
        <p:nvSpPr>
          <p:cNvPr id="10" name="Slide Number Placeholder 9">
            <a:extLst>
              <a:ext uri="{FF2B5EF4-FFF2-40B4-BE49-F238E27FC236}">
                <a16:creationId xmlns:a16="http://schemas.microsoft.com/office/drawing/2014/main" id="{F09EC300-3CBF-3BA7-991F-4143EBA209C4}"/>
              </a:ext>
            </a:extLst>
          </p:cNvPr>
          <p:cNvSpPr>
            <a:spLocks noGrp="1"/>
          </p:cNvSpPr>
          <p:nvPr>
            <p:ph type="sldNum" sz="quarter" idx="12"/>
          </p:nvPr>
        </p:nvSpPr>
        <p:spPr/>
        <p:txBody>
          <a:bodyPr/>
          <a:lstStyle/>
          <a:p>
            <a:fld id="{753D0FD4-819D-4187-8797-C35567B41C78}" type="slidenum">
              <a:rPr lang="en-US" smtClean="0"/>
              <a:t>‹#›</a:t>
            </a:fld>
            <a:endParaRPr lang="en-US"/>
          </a:p>
        </p:txBody>
      </p:sp>
      <p:cxnSp>
        <p:nvCxnSpPr>
          <p:cNvPr id="7" name="Straight Connector 6">
            <a:extLst>
              <a:ext uri="{FF2B5EF4-FFF2-40B4-BE49-F238E27FC236}">
                <a16:creationId xmlns:a16="http://schemas.microsoft.com/office/drawing/2014/main" id="{093DFD8D-B66E-C844-B523-E3C51265F5EA}"/>
              </a:ext>
            </a:extLst>
          </p:cNvPr>
          <p:cNvCxnSpPr>
            <a:cxnSpLocks/>
          </p:cNvCxnSpPr>
          <p:nvPr/>
        </p:nvCxnSpPr>
        <p:spPr>
          <a:xfrm>
            <a:off x="0" y="2703185"/>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5872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9" y="612648"/>
            <a:ext cx="11253668" cy="1106424"/>
          </a:xfrm>
        </p:spPr>
        <p:txBody>
          <a:bodyPr/>
          <a:lstStyle>
            <a:lvl1pPr>
              <a:defRPr sz="6600">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20559" y="2139696"/>
            <a:ext cx="11253668" cy="42885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2D457B6E-DC25-9A54-64F7-98703149B156}"/>
              </a:ext>
            </a:extLst>
          </p:cNvPr>
          <p:cNvSpPr>
            <a:spLocks noGrp="1"/>
          </p:cNvSpPr>
          <p:nvPr>
            <p:ph type="ftr" sz="quarter" idx="11"/>
          </p:nvPr>
        </p:nvSpPr>
        <p:spPr/>
        <p:txBody>
          <a:bodyPr/>
          <a:lstStyle/>
          <a:p>
            <a:r>
              <a:rPr lang="en-US"/>
              <a:t>MMA</a:t>
            </a:r>
            <a:endParaRPr lang="en-US" dirty="0"/>
          </a:p>
        </p:txBody>
      </p:sp>
      <p:sp>
        <p:nvSpPr>
          <p:cNvPr id="8" name="Date Placeholder 7">
            <a:extLst>
              <a:ext uri="{FF2B5EF4-FFF2-40B4-BE49-F238E27FC236}">
                <a16:creationId xmlns:a16="http://schemas.microsoft.com/office/drawing/2014/main" id="{D49DF708-DA4E-D117-5CE8-7401A836F675}"/>
              </a:ext>
            </a:extLst>
          </p:cNvPr>
          <p:cNvSpPr>
            <a:spLocks noGrp="1"/>
          </p:cNvSpPr>
          <p:nvPr>
            <p:ph type="dt" sz="half" idx="10"/>
          </p:nvPr>
        </p:nvSpPr>
        <p:spPr/>
        <p:txBody>
          <a:bodyPr/>
          <a:lstStyle/>
          <a:p>
            <a:fld id="{994E15BE-9D1A-403D-9EC0-89052A0DCFF9}" type="datetime1">
              <a:rPr lang="en-US" smtClean="0"/>
              <a:t>4/27/2026</a:t>
            </a:fld>
            <a:endParaRPr lang="en-US"/>
          </a:p>
        </p:txBody>
      </p:sp>
      <p:sp>
        <p:nvSpPr>
          <p:cNvPr id="10" name="Slide Number Placeholder 9">
            <a:extLst>
              <a:ext uri="{FF2B5EF4-FFF2-40B4-BE49-F238E27FC236}">
                <a16:creationId xmlns:a16="http://schemas.microsoft.com/office/drawing/2014/main" id="{D1AE2728-8254-BE0F-89AB-2D5352D66F0D}"/>
              </a:ext>
            </a:extLst>
          </p:cNvPr>
          <p:cNvSpPr>
            <a:spLocks noGrp="1"/>
          </p:cNvSpPr>
          <p:nvPr>
            <p:ph type="sldNum" sz="quarter" idx="12"/>
          </p:nvPr>
        </p:nvSpPr>
        <p:spPr/>
        <p:txBody>
          <a:bodyPr/>
          <a:lstStyle/>
          <a:p>
            <a:fld id="{753D0FD4-819D-4187-8797-C35567B41C78}" type="slidenum">
              <a:rPr lang="en-US" smtClean="0"/>
              <a:t>‹#›</a:t>
            </a:fld>
            <a:endParaRPr lang="en-US"/>
          </a:p>
        </p:txBody>
      </p:sp>
      <p:cxnSp>
        <p:nvCxnSpPr>
          <p:cNvPr id="7" name="Straight Connector 6">
            <a:extLst>
              <a:ext uri="{FF2B5EF4-FFF2-40B4-BE49-F238E27FC236}">
                <a16:creationId xmlns:a16="http://schemas.microsoft.com/office/drawing/2014/main" id="{093DFD8D-B66E-C844-B523-E3C51265F5EA}"/>
              </a:ext>
            </a:extLst>
          </p:cNvPr>
          <p:cNvCxnSpPr>
            <a:cxnSpLocks/>
          </p:cNvCxnSpPr>
          <p:nvPr/>
        </p:nvCxnSpPr>
        <p:spPr>
          <a:xfrm>
            <a:off x="0" y="1805563"/>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0424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5088" y="1249959"/>
            <a:ext cx="3578905" cy="5125673"/>
          </a:xfrm>
        </p:spPr>
        <p:txBody>
          <a:bodyPr vert="horz" lIns="91440" tIns="45720" rIns="91440" bIns="45720" rtlCol="0" anchor="t">
            <a:normAutofit/>
          </a:bodyPr>
          <a:lstStyle>
            <a:lvl1pPr>
              <a:defRPr lang="en-US" sz="60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34E7AB67-A25E-F99D-7053-223A31AB4A91}"/>
              </a:ext>
            </a:extLst>
          </p:cNvPr>
          <p:cNvSpPr>
            <a:spLocks noGrp="1"/>
          </p:cNvSpPr>
          <p:nvPr>
            <p:ph type="ftr" sz="quarter" idx="11"/>
          </p:nvPr>
        </p:nvSpPr>
        <p:spPr/>
        <p:txBody>
          <a:bodyPr/>
          <a:lstStyle/>
          <a:p>
            <a:r>
              <a:rPr lang="en-US"/>
              <a:t>MMA</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775958" y="1249958"/>
            <a:ext cx="7022846" cy="5362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44B773E1-C0C5-10BC-5283-0943095DF2D9}"/>
              </a:ext>
            </a:extLst>
          </p:cNvPr>
          <p:cNvSpPr>
            <a:spLocks noGrp="1"/>
          </p:cNvSpPr>
          <p:nvPr>
            <p:ph type="dt" sz="half" idx="10"/>
          </p:nvPr>
        </p:nvSpPr>
        <p:spPr>
          <a:xfrm>
            <a:off x="4775958" y="207982"/>
            <a:ext cx="1921315" cy="413360"/>
          </a:xfrm>
        </p:spPr>
        <p:txBody>
          <a:bodyPr/>
          <a:lstStyle/>
          <a:p>
            <a:fld id="{D437E3FC-D64B-49D5-90A0-0678ECC5A586}" type="datetime1">
              <a:rPr lang="en-US" smtClean="0"/>
              <a:t>4/27/2026</a:t>
            </a:fld>
            <a:endParaRPr lang="en-US"/>
          </a:p>
        </p:txBody>
      </p:sp>
      <p:sp>
        <p:nvSpPr>
          <p:cNvPr id="10" name="Slide Number Placeholder 9">
            <a:extLst>
              <a:ext uri="{FF2B5EF4-FFF2-40B4-BE49-F238E27FC236}">
                <a16:creationId xmlns:a16="http://schemas.microsoft.com/office/drawing/2014/main" id="{8E615B6D-D0FF-BC11-9C32-FDA7B7D08BA8}"/>
              </a:ext>
            </a:extLst>
          </p:cNvPr>
          <p:cNvSpPr>
            <a:spLocks noGrp="1"/>
          </p:cNvSpPr>
          <p:nvPr>
            <p:ph type="sldNum" sz="quarter" idx="12"/>
          </p:nvPr>
        </p:nvSpPr>
        <p:spPr/>
        <p:txBody>
          <a:bodyPr/>
          <a:lstStyle/>
          <a:p>
            <a:fld id="{753D0FD4-819D-4187-8797-C35567B41C78}" type="slidenum">
              <a:rPr lang="en-US" smtClean="0"/>
              <a:t>‹#›</a:t>
            </a:fld>
            <a:endParaRPr lang="en-US"/>
          </a:p>
        </p:txBody>
      </p:sp>
      <p:cxnSp>
        <p:nvCxnSpPr>
          <p:cNvPr id="7" name="Straight Connector 6">
            <a:extLst>
              <a:ext uri="{FF2B5EF4-FFF2-40B4-BE49-F238E27FC236}">
                <a16:creationId xmlns:a16="http://schemas.microsoft.com/office/drawing/2014/main" id="{228C01F2-A815-18C2-F49B-D8E165722653}"/>
              </a:ext>
            </a:extLst>
          </p:cNvPr>
          <p:cNvCxnSpPr>
            <a:cxnSpLocks/>
          </p:cNvCxnSpPr>
          <p:nvPr/>
        </p:nvCxnSpPr>
        <p:spPr>
          <a:xfrm>
            <a:off x="4336321" y="805343"/>
            <a:ext cx="0" cy="6052657"/>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7759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ontent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683140"/>
            <a:ext cx="11452341" cy="665690"/>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2" name="Footer Placeholder 11">
            <a:extLst>
              <a:ext uri="{FF2B5EF4-FFF2-40B4-BE49-F238E27FC236}">
                <a16:creationId xmlns:a16="http://schemas.microsoft.com/office/drawing/2014/main" id="{E3CC60A8-3DE8-B0E7-1EC5-2B337CF2BA7D}"/>
              </a:ext>
            </a:extLst>
          </p:cNvPr>
          <p:cNvSpPr>
            <a:spLocks noGrp="1"/>
          </p:cNvSpPr>
          <p:nvPr>
            <p:ph type="ftr" sz="quarter" idx="11"/>
          </p:nvPr>
        </p:nvSpPr>
        <p:spPr/>
        <p:txBody>
          <a:bodyPr/>
          <a:lstStyle/>
          <a:p>
            <a:r>
              <a:rPr lang="en-US"/>
              <a:t>MMA</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20558" y="1743311"/>
            <a:ext cx="11452342" cy="4916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47EB01C-FB71-1416-6F69-B25D90D39C0F}"/>
              </a:ext>
            </a:extLst>
          </p:cNvPr>
          <p:cNvSpPr>
            <a:spLocks noGrp="1"/>
          </p:cNvSpPr>
          <p:nvPr>
            <p:ph type="dt" sz="half" idx="10"/>
          </p:nvPr>
        </p:nvSpPr>
        <p:spPr/>
        <p:txBody>
          <a:bodyPr/>
          <a:lstStyle/>
          <a:p>
            <a:fld id="{4DFEFC06-182E-45F1-B373-523F57193C6A}" type="datetime1">
              <a:rPr lang="en-US" smtClean="0"/>
              <a:t>4/27/2026</a:t>
            </a:fld>
            <a:endParaRPr lang="en-US"/>
          </a:p>
        </p:txBody>
      </p:sp>
      <p:sp>
        <p:nvSpPr>
          <p:cNvPr id="13" name="Slide Number Placeholder 12">
            <a:extLst>
              <a:ext uri="{FF2B5EF4-FFF2-40B4-BE49-F238E27FC236}">
                <a16:creationId xmlns:a16="http://schemas.microsoft.com/office/drawing/2014/main" id="{8E842DA4-700F-A2D4-6AB8-0BAEDF3210BE}"/>
              </a:ext>
            </a:extLst>
          </p:cNvPr>
          <p:cNvSpPr>
            <a:spLocks noGrp="1"/>
          </p:cNvSpPr>
          <p:nvPr>
            <p:ph type="sldNum" sz="quarter" idx="12"/>
          </p:nvPr>
        </p:nvSpPr>
        <p:spPr/>
        <p:txBody>
          <a:bodyPr/>
          <a:lstStyle/>
          <a:p>
            <a:fld id="{753D0FD4-819D-4187-8797-C35567B41C78}" type="slidenum">
              <a:rPr lang="en-US" smtClean="0"/>
              <a:t>‹#›</a:t>
            </a:fld>
            <a:endParaRPr lang="en-US"/>
          </a:p>
        </p:txBody>
      </p:sp>
      <p:cxnSp>
        <p:nvCxnSpPr>
          <p:cNvPr id="8" name="Straight Connector 7">
            <a:extLst>
              <a:ext uri="{FF2B5EF4-FFF2-40B4-BE49-F238E27FC236}">
                <a16:creationId xmlns:a16="http://schemas.microsoft.com/office/drawing/2014/main" id="{C5BF1F3F-87E2-1270-FB4D-FD251AD7E63C}"/>
              </a:ext>
            </a:extLst>
          </p:cNvPr>
          <p:cNvCxnSpPr>
            <a:cxnSpLocks/>
          </p:cNvCxnSpPr>
          <p:nvPr/>
        </p:nvCxnSpPr>
        <p:spPr>
          <a:xfrm>
            <a:off x="0" y="1442826"/>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155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5330876" y="749808"/>
            <a:ext cx="6442024" cy="2039112"/>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0"/>
            <a:ext cx="4910328" cy="6858000"/>
          </a:xfrm>
          <a:blipFill>
            <a:blip r:embed="rId2">
              <a:alphaModFix amt="8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5330875" y="213482"/>
            <a:ext cx="2962656" cy="411480"/>
          </a:xfrm>
        </p:spPr>
        <p:txBody>
          <a:body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9609227" y="210312"/>
            <a:ext cx="1679642" cy="411480"/>
          </a:xfrm>
        </p:spPr>
        <p:txBody>
          <a:bodyPr/>
          <a:lstStyle/>
          <a:p>
            <a:fld id="{BF0C03EE-EB15-4AB7-9A56-ED5BA5A58E16}"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753D0FD4-819D-4187-8797-C35567B41C78}" type="slidenum">
              <a:rPr lang="en-US" smtClean="0"/>
              <a:t>‹#›</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330875" y="2944368"/>
            <a:ext cx="6442025" cy="3571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51AA34CC-D007-33B7-4604-084E822313A9}"/>
              </a:ext>
            </a:extLst>
          </p:cNvPr>
          <p:cNvCxnSpPr/>
          <p:nvPr/>
        </p:nvCxnSpPr>
        <p:spPr>
          <a:xfrm>
            <a:off x="4910328" y="0"/>
            <a:ext cx="0" cy="685800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7759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749808"/>
            <a:ext cx="6499654" cy="2039112"/>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1"/>
            <a:ext cx="2962656" cy="411480"/>
          </a:xfrm>
        </p:spPr>
        <p:txBody>
          <a:body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4364879" y="210311"/>
            <a:ext cx="1679642" cy="411480"/>
          </a:xfrm>
        </p:spPr>
        <p:txBody>
          <a:bodyPr/>
          <a:lstStyle/>
          <a:p>
            <a:fld id="{D243C752-0AAA-4600-A5D9-31CB200258A5}"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6147480" y="210312"/>
            <a:ext cx="546447" cy="413360"/>
          </a:xfrm>
        </p:spPr>
        <p:txBody>
          <a:bodyPr/>
          <a:lstStyle/>
          <a:p>
            <a:fld id="{753D0FD4-819D-4187-8797-C35567B41C78}" type="slidenum">
              <a:rPr lang="en-US" smtClean="0"/>
              <a:t>‹#›</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20558" y="2944368"/>
            <a:ext cx="6499657" cy="3582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7277621" y="0"/>
            <a:ext cx="4914379" cy="6858000"/>
          </a:xfrm>
          <a:blipFill>
            <a:blip r:embed="rId2">
              <a:alphaModFix amt="80000"/>
            </a:blip>
            <a:stretch>
              <a:fillRect/>
            </a:stretch>
          </a:blipFill>
        </p:spPr>
        <p:txBody>
          <a:bodyPr/>
          <a:lstStyle>
            <a:lvl1pPr marL="0" indent="0">
              <a:buNone/>
              <a:defRPr/>
            </a:lvl1pPr>
          </a:lstStyle>
          <a:p>
            <a:r>
              <a:rPr lang="en-US" dirty="0"/>
              <a:t> </a:t>
            </a:r>
          </a:p>
        </p:txBody>
      </p:sp>
      <p:cxnSp>
        <p:nvCxnSpPr>
          <p:cNvPr id="8" name="Straight Connector 7">
            <a:extLst>
              <a:ext uri="{FF2B5EF4-FFF2-40B4-BE49-F238E27FC236}">
                <a16:creationId xmlns:a16="http://schemas.microsoft.com/office/drawing/2014/main" id="{51AA34CC-D007-33B7-4604-084E822313A9}"/>
              </a:ext>
            </a:extLst>
          </p:cNvPr>
          <p:cNvCxnSpPr/>
          <p:nvPr/>
        </p:nvCxnSpPr>
        <p:spPr>
          <a:xfrm>
            <a:off x="7272857" y="0"/>
            <a:ext cx="0" cy="685800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6073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750308" y="612648"/>
            <a:ext cx="7022592" cy="1033272"/>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0"/>
            <a:ext cx="4342584" cy="6858000"/>
          </a:xfrm>
          <a:blipFill>
            <a:blip r:embed="rId2">
              <a:alphaModFix amt="80000"/>
            </a:blip>
            <a:stretch>
              <a:fillRect/>
            </a:stretch>
          </a:blipFill>
        </p:spPr>
        <p:txBody>
          <a:bodyPr/>
          <a:lstStyle>
            <a:lvl1pPr marL="0" indent="0">
              <a:buNone/>
              <a:defRPr/>
            </a:lvl1pPr>
          </a:lstStyle>
          <a:p>
            <a:r>
              <a:rPr lang="en-US" dirty="0"/>
              <a:t> </a:t>
            </a:r>
          </a:p>
        </p:txBody>
      </p:sp>
      <p:sp>
        <p:nvSpPr>
          <p:cNvPr id="9" name="Footer Placeholder 8">
            <a:extLst>
              <a:ext uri="{FF2B5EF4-FFF2-40B4-BE49-F238E27FC236}">
                <a16:creationId xmlns:a16="http://schemas.microsoft.com/office/drawing/2014/main" id="{CD81791C-036D-058C-0055-96793694D657}"/>
              </a:ext>
            </a:extLst>
          </p:cNvPr>
          <p:cNvSpPr>
            <a:spLocks noGrp="1"/>
          </p:cNvSpPr>
          <p:nvPr>
            <p:ph type="ftr" sz="quarter" idx="15"/>
          </p:nvPr>
        </p:nvSpPr>
        <p:spPr>
          <a:xfrm>
            <a:off x="4750307" y="210312"/>
            <a:ext cx="3531437" cy="413360"/>
          </a:xfrm>
        </p:spPr>
        <p:txBody>
          <a:bodyPr/>
          <a:lstStyle/>
          <a:p>
            <a:r>
              <a:rPr lang="en-US"/>
              <a:t>MMA</a:t>
            </a:r>
            <a:endParaRPr lang="en-US" dirty="0"/>
          </a:p>
        </p:txBody>
      </p:sp>
      <p:sp>
        <p:nvSpPr>
          <p:cNvPr id="7" name="Date Placeholder 6">
            <a:extLst>
              <a:ext uri="{FF2B5EF4-FFF2-40B4-BE49-F238E27FC236}">
                <a16:creationId xmlns:a16="http://schemas.microsoft.com/office/drawing/2014/main" id="{E2A8DE5B-9C41-DE5B-BF91-98510120DCFE}"/>
              </a:ext>
            </a:extLst>
          </p:cNvPr>
          <p:cNvSpPr>
            <a:spLocks noGrp="1"/>
          </p:cNvSpPr>
          <p:nvPr>
            <p:ph type="dt" sz="half" idx="14"/>
          </p:nvPr>
        </p:nvSpPr>
        <p:spPr>
          <a:xfrm>
            <a:off x="9582299" y="210312"/>
            <a:ext cx="1679642" cy="413360"/>
          </a:xfrm>
        </p:spPr>
        <p:txBody>
          <a:bodyPr/>
          <a:lstStyle/>
          <a:p>
            <a:fld id="{621E11D5-6784-47A0-930F-D7732D775C17}" type="datetime1">
              <a:rPr lang="en-US" smtClean="0"/>
              <a:t>4/27/2026</a:t>
            </a:fld>
            <a:endParaRPr lang="en-US" dirty="0"/>
          </a:p>
        </p:txBody>
      </p:sp>
      <p:sp>
        <p:nvSpPr>
          <p:cNvPr id="11" name="Slide Number Placeholder 10">
            <a:extLst>
              <a:ext uri="{FF2B5EF4-FFF2-40B4-BE49-F238E27FC236}">
                <a16:creationId xmlns:a16="http://schemas.microsoft.com/office/drawing/2014/main" id="{0E0FD979-F905-C567-8E21-A3EDCE179803}"/>
              </a:ext>
            </a:extLst>
          </p:cNvPr>
          <p:cNvSpPr>
            <a:spLocks noGrp="1"/>
          </p:cNvSpPr>
          <p:nvPr>
            <p:ph type="sldNum" sz="quarter" idx="16"/>
          </p:nvPr>
        </p:nvSpPr>
        <p:spPr/>
        <p:txBody>
          <a:bodyPr/>
          <a:lstStyle/>
          <a:p>
            <a:fld id="{753D0FD4-819D-4187-8797-C35567B41C78}" type="slidenum">
              <a:rPr lang="en-US" smtClean="0"/>
              <a:t>‹#›</a:t>
            </a:fld>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750307" y="1746503"/>
            <a:ext cx="7022592" cy="48066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51AA34CC-D007-33B7-4604-084E822313A9}"/>
              </a:ext>
            </a:extLst>
          </p:cNvPr>
          <p:cNvCxnSpPr/>
          <p:nvPr/>
        </p:nvCxnSpPr>
        <p:spPr>
          <a:xfrm>
            <a:off x="4345760" y="0"/>
            <a:ext cx="0" cy="685800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364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612648"/>
            <a:ext cx="7015483" cy="1033272"/>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1" name="Footer Placeholder 10">
            <a:extLst>
              <a:ext uri="{FF2B5EF4-FFF2-40B4-BE49-F238E27FC236}">
                <a16:creationId xmlns:a16="http://schemas.microsoft.com/office/drawing/2014/main" id="{BB59EF2B-7C7F-BA27-16C2-C56B21D3774C}"/>
              </a:ext>
            </a:extLst>
          </p:cNvPr>
          <p:cNvSpPr>
            <a:spLocks noGrp="1"/>
          </p:cNvSpPr>
          <p:nvPr>
            <p:ph type="ftr" sz="quarter" idx="15"/>
          </p:nvPr>
        </p:nvSpPr>
        <p:spPr/>
        <p:txBody>
          <a:bodyPr/>
          <a:lstStyle/>
          <a:p>
            <a:r>
              <a:rPr lang="en-US"/>
              <a:t>MMA</a:t>
            </a:r>
            <a:endParaRPr lang="en-US" dirty="0"/>
          </a:p>
        </p:txBody>
      </p:sp>
      <p:sp>
        <p:nvSpPr>
          <p:cNvPr id="9" name="Date Placeholder 8">
            <a:extLst>
              <a:ext uri="{FF2B5EF4-FFF2-40B4-BE49-F238E27FC236}">
                <a16:creationId xmlns:a16="http://schemas.microsoft.com/office/drawing/2014/main" id="{2A99D216-CE5A-6458-A23E-BE0E554AC3D1}"/>
              </a:ext>
            </a:extLst>
          </p:cNvPr>
          <p:cNvSpPr>
            <a:spLocks noGrp="1"/>
          </p:cNvSpPr>
          <p:nvPr>
            <p:ph type="dt" sz="half" idx="14"/>
          </p:nvPr>
        </p:nvSpPr>
        <p:spPr>
          <a:xfrm>
            <a:off x="5224951" y="207982"/>
            <a:ext cx="1682496" cy="413360"/>
          </a:xfrm>
        </p:spPr>
        <p:txBody>
          <a:bodyPr/>
          <a:lstStyle/>
          <a:p>
            <a:fld id="{43378902-CD6D-482C-9BC9-93EA4D2DAF75}" type="datetime1">
              <a:rPr lang="en-US" smtClean="0"/>
              <a:t>4/27/2026</a:t>
            </a:fld>
            <a:endParaRPr lang="en-US"/>
          </a:p>
        </p:txBody>
      </p:sp>
      <p:sp>
        <p:nvSpPr>
          <p:cNvPr id="12" name="Slide Number Placeholder 11">
            <a:extLst>
              <a:ext uri="{FF2B5EF4-FFF2-40B4-BE49-F238E27FC236}">
                <a16:creationId xmlns:a16="http://schemas.microsoft.com/office/drawing/2014/main" id="{3220FA64-3C9A-EBCF-5C28-E7DED40C97DC}"/>
              </a:ext>
            </a:extLst>
          </p:cNvPr>
          <p:cNvSpPr>
            <a:spLocks noGrp="1"/>
          </p:cNvSpPr>
          <p:nvPr>
            <p:ph type="sldNum" sz="quarter" idx="16"/>
          </p:nvPr>
        </p:nvSpPr>
        <p:spPr>
          <a:xfrm>
            <a:off x="6789594" y="207982"/>
            <a:ext cx="546447" cy="413360"/>
          </a:xfrm>
        </p:spPr>
        <p:txBody>
          <a:bodyPr/>
          <a:lstStyle/>
          <a:p>
            <a:fld id="{753D0FD4-819D-4187-8797-C35567B41C78}" type="slidenum">
              <a:rPr lang="en-US" smtClean="0"/>
              <a:t>‹#›</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17773" y="1746504"/>
            <a:ext cx="7018271" cy="4806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7773592" y="0"/>
            <a:ext cx="4417215" cy="6858000"/>
          </a:xfrm>
          <a:blipFill>
            <a:blip r:embed="rId2">
              <a:alphaModFix amt="80000"/>
            </a:blip>
            <a:stretch>
              <a:fillRect/>
            </a:stretch>
          </a:blipFill>
        </p:spPr>
        <p:txBody>
          <a:bodyPr/>
          <a:lstStyle>
            <a:lvl1pPr marL="0" indent="0">
              <a:buNone/>
              <a:defRPr/>
            </a:lvl1pPr>
          </a:lstStyle>
          <a:p>
            <a:r>
              <a:rPr lang="en-US" dirty="0"/>
              <a:t> </a:t>
            </a:r>
          </a:p>
        </p:txBody>
      </p:sp>
      <p:cxnSp>
        <p:nvCxnSpPr>
          <p:cNvPr id="8" name="Straight Connector 7">
            <a:extLst>
              <a:ext uri="{FF2B5EF4-FFF2-40B4-BE49-F238E27FC236}">
                <a16:creationId xmlns:a16="http://schemas.microsoft.com/office/drawing/2014/main" id="{51AA34CC-D007-33B7-4604-084E822313A9}"/>
              </a:ext>
            </a:extLst>
          </p:cNvPr>
          <p:cNvCxnSpPr/>
          <p:nvPr/>
        </p:nvCxnSpPr>
        <p:spPr>
          <a:xfrm>
            <a:off x="7768833" y="0"/>
            <a:ext cx="0" cy="685800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8271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60" y="749808"/>
            <a:ext cx="4163674" cy="2039112"/>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752056" cy="411480"/>
          </a:xfrm>
        </p:spPr>
        <p:txBody>
          <a:body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3073675" y="210312"/>
            <a:ext cx="1058111" cy="411480"/>
          </a:xfrm>
        </p:spPr>
        <p:txBody>
          <a:bodyPr/>
          <a:lstStyle/>
          <a:p>
            <a:fld id="{5E49BDA7-AE21-4FE9-8CFE-C11790234327}" type="datetime1">
              <a:rPr lang="en-US" smtClean="0"/>
              <a:t>4/27/2026</a:t>
            </a:fld>
            <a:endParaRPr lang="en-US" dirty="0"/>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4054543" y="210312"/>
            <a:ext cx="440969" cy="413360"/>
          </a:xfrm>
        </p:spPr>
        <p:txBody>
          <a:bodyPr/>
          <a:lstStyle/>
          <a:p>
            <a:fld id="{753D0FD4-819D-4187-8797-C35567B41C78}" type="slidenum">
              <a:rPr lang="en-US" smtClean="0"/>
              <a:t>‹#›</a:t>
            </a:fld>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20561" y="2944368"/>
            <a:ext cx="4163674" cy="3582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4912658" y="0"/>
            <a:ext cx="7279341" cy="6858000"/>
          </a:xfrm>
          <a:blipFill>
            <a:blip r:embed="rId2">
              <a:alphaModFix amt="80000"/>
            </a:blip>
            <a:stretch>
              <a:fillRect/>
            </a:stretch>
          </a:blipFill>
        </p:spPr>
        <p:txBody>
          <a:bodyPr/>
          <a:lstStyle>
            <a:lvl1pPr marL="0" indent="0">
              <a:buNone/>
              <a:defRPr/>
            </a:lvl1pPr>
          </a:lstStyle>
          <a:p>
            <a:r>
              <a:rPr lang="en-US" dirty="0"/>
              <a:t> </a:t>
            </a:r>
          </a:p>
        </p:txBody>
      </p:sp>
      <p:cxnSp>
        <p:nvCxnSpPr>
          <p:cNvPr id="8" name="Straight Connector 7">
            <a:extLst>
              <a:ext uri="{FF2B5EF4-FFF2-40B4-BE49-F238E27FC236}">
                <a16:creationId xmlns:a16="http://schemas.microsoft.com/office/drawing/2014/main" id="{51AA34CC-D007-33B7-4604-084E822313A9}"/>
              </a:ext>
            </a:extLst>
          </p:cNvPr>
          <p:cNvCxnSpPr/>
          <p:nvPr/>
        </p:nvCxnSpPr>
        <p:spPr>
          <a:xfrm>
            <a:off x="4908810" y="0"/>
            <a:ext cx="0" cy="685800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5624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17773" y="749808"/>
            <a:ext cx="5778227" cy="1033272"/>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3969163" y="210312"/>
            <a:ext cx="1679642" cy="411480"/>
          </a:xfrm>
        </p:spPr>
        <p:txBody>
          <a:bodyPr/>
          <a:lstStyle/>
          <a:p>
            <a:fld id="{369550A8-62B1-4DF3-9272-D7FAE7ABAC52}" type="datetime1">
              <a:rPr lang="en-US" smtClean="0"/>
              <a:t>4/27/2026</a:t>
            </a:fld>
            <a:endParaRPr lang="en-US" dirty="0"/>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5614093" y="210312"/>
            <a:ext cx="546447" cy="413360"/>
          </a:xfrm>
        </p:spPr>
        <p:txBody>
          <a:bodyPr/>
          <a:lstStyle/>
          <a:p>
            <a:fld id="{753D0FD4-819D-4187-8797-C35567B41C78}" type="slidenum">
              <a:rPr lang="en-US" smtClean="0"/>
              <a:t>‹#›</a:t>
            </a:fld>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17773" y="1993391"/>
            <a:ext cx="5778227" cy="4559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6575416" y="0"/>
            <a:ext cx="5616584" cy="6858000"/>
          </a:xfrm>
          <a:blipFill>
            <a:blip r:embed="rId2">
              <a:alphaModFix amt="80000"/>
            </a:blip>
            <a:stretch>
              <a:fillRect/>
            </a:stretch>
          </a:blipFill>
        </p:spPr>
        <p:txBody>
          <a:bodyPr/>
          <a:lstStyle>
            <a:lvl1pPr marL="0" indent="0">
              <a:buNone/>
              <a:defRPr/>
            </a:lvl1pPr>
          </a:lstStyle>
          <a:p>
            <a:r>
              <a:rPr lang="en-US" dirty="0"/>
              <a:t> </a:t>
            </a:r>
          </a:p>
        </p:txBody>
      </p:sp>
      <p:cxnSp>
        <p:nvCxnSpPr>
          <p:cNvPr id="8" name="Straight Connector 7">
            <a:extLst>
              <a:ext uri="{FF2B5EF4-FFF2-40B4-BE49-F238E27FC236}">
                <a16:creationId xmlns:a16="http://schemas.microsoft.com/office/drawing/2014/main" id="{AF4034EB-F498-D527-195A-D17B85027774}"/>
              </a:ext>
            </a:extLst>
          </p:cNvPr>
          <p:cNvCxnSpPr>
            <a:cxnSpLocks/>
          </p:cNvCxnSpPr>
          <p:nvPr/>
        </p:nvCxnSpPr>
        <p:spPr>
          <a:xfrm>
            <a:off x="6570629" y="0"/>
            <a:ext cx="0" cy="6857999"/>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2472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7670308" y="853949"/>
            <a:ext cx="4102574" cy="1516070"/>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1" y="0"/>
            <a:ext cx="7285976" cy="6858000"/>
          </a:xfrm>
          <a:blipFill>
            <a:blip r:embed="rId2">
              <a:alphaModFix amt="8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7670308" y="213482"/>
            <a:ext cx="2129674" cy="411480"/>
          </a:xfrm>
        </p:spPr>
        <p:txBody>
          <a:body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9930367" y="210312"/>
            <a:ext cx="1216834" cy="411480"/>
          </a:xfrm>
        </p:spPr>
        <p:txBody>
          <a:bodyPr/>
          <a:lstStyle/>
          <a:p>
            <a:fld id="{94AA96DA-2DA1-4DD9-A694-1925635BFBA3}"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26453" y="210312"/>
            <a:ext cx="679998" cy="413360"/>
          </a:xfrm>
        </p:spPr>
        <p:txBody>
          <a:bodyPr/>
          <a:lstStyle/>
          <a:p>
            <a:fld id="{753D0FD4-819D-4187-8797-C35567B41C78}" type="slidenum">
              <a:rPr lang="en-US" smtClean="0"/>
              <a:t>‹#›</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7670308" y="2578607"/>
            <a:ext cx="4102585"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a:extLst>
              <a:ext uri="{FF2B5EF4-FFF2-40B4-BE49-F238E27FC236}">
                <a16:creationId xmlns:a16="http://schemas.microsoft.com/office/drawing/2014/main" id="{19E9D652-D7DE-25C0-FCD7-3031AEEB0C6C}"/>
              </a:ext>
            </a:extLst>
          </p:cNvPr>
          <p:cNvCxnSpPr>
            <a:cxnSpLocks/>
          </p:cNvCxnSpPr>
          <p:nvPr/>
        </p:nvCxnSpPr>
        <p:spPr>
          <a:xfrm>
            <a:off x="7291894" y="0"/>
            <a:ext cx="0" cy="685800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2202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9" y="749808"/>
            <a:ext cx="4123680" cy="1517904"/>
          </a:xfrm>
        </p:spPr>
        <p:txBody>
          <a:bodyPr vert="horz" lIns="91440" tIns="45720" rIns="91440" bIns="45720" rtlCol="0" anchor="t">
            <a:normAutofit/>
          </a:bodyPr>
          <a:lstStyle>
            <a:lvl1pPr>
              <a:defRPr lang="en-US" sz="4000"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3" y="210312"/>
            <a:ext cx="2260057" cy="411480"/>
          </a:xfrm>
        </p:spPr>
        <p:txBody>
          <a:body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3029329" y="210312"/>
            <a:ext cx="1058111" cy="411480"/>
          </a:xfrm>
        </p:spPr>
        <p:txBody>
          <a:bodyPr/>
          <a:lstStyle/>
          <a:p>
            <a:fld id="{BF3222A8-8AC0-4759-A059-BC14F613C7C6}"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4010197" y="210312"/>
            <a:ext cx="440969" cy="413360"/>
          </a:xfrm>
        </p:spPr>
        <p:txBody>
          <a:bodyPr/>
          <a:lstStyle/>
          <a:p>
            <a:fld id="{753D0FD4-819D-4187-8797-C35567B41C78}" type="slidenum">
              <a:rPr lang="en-US" smtClean="0"/>
              <a:t>‹#›</a:t>
            </a:fld>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29704" y="2578609"/>
            <a:ext cx="4130606" cy="3712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4912658" y="0"/>
            <a:ext cx="7279341" cy="6858000"/>
          </a:xfrm>
          <a:blipFill>
            <a:blip r:embed="rId2">
              <a:alphaModFix amt="80000"/>
            </a:blip>
            <a:stretch>
              <a:fillRect/>
            </a:stretch>
          </a:blipFill>
        </p:spPr>
        <p:txBody>
          <a:bodyPr/>
          <a:lstStyle>
            <a:lvl1pPr marL="0" indent="0">
              <a:buNone/>
              <a:defRPr/>
            </a:lvl1pPr>
          </a:lstStyle>
          <a:p>
            <a:r>
              <a:rPr lang="en-US" dirty="0"/>
              <a:t> </a:t>
            </a:r>
          </a:p>
        </p:txBody>
      </p:sp>
      <p:cxnSp>
        <p:nvCxnSpPr>
          <p:cNvPr id="8" name="Straight Connector 7">
            <a:extLst>
              <a:ext uri="{FF2B5EF4-FFF2-40B4-BE49-F238E27FC236}">
                <a16:creationId xmlns:a16="http://schemas.microsoft.com/office/drawing/2014/main" id="{51AA34CC-D007-33B7-4604-084E822313A9}"/>
              </a:ext>
            </a:extLst>
          </p:cNvPr>
          <p:cNvCxnSpPr/>
          <p:nvPr/>
        </p:nvCxnSpPr>
        <p:spPr>
          <a:xfrm>
            <a:off x="4907963" y="0"/>
            <a:ext cx="0" cy="685800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3572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320040" y="749808"/>
            <a:ext cx="6236208" cy="3694176"/>
          </a:xfrm>
        </p:spPr>
        <p:txBody>
          <a:bodyPr vert="horz" lIns="91440" tIns="45720" rIns="91440" bIns="45720" rtlCol="0" anchor="t">
            <a:normAutofit/>
          </a:bodyPr>
          <a:lstStyle>
            <a:lvl1pPr>
              <a:defRPr lang="en-US" sz="88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320040" y="5477256"/>
            <a:ext cx="6236208" cy="1115568"/>
          </a:xfrm>
        </p:spPr>
        <p:txBody>
          <a:bodyPr vert="horz" lIns="91440" tIns="45720" rIns="91440" bIns="45720" rtlCol="0" anchor="ctr">
            <a:normAutofit/>
          </a:bodyPr>
          <a:lstStyle>
            <a:lvl1pPr marL="0" indent="0">
              <a:buNone/>
              <a:defRPr lang="en-US"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chemeClr val="tx2"/>
                </a:solidFill>
              </a:defRPr>
            </a:lvl1pPr>
          </a:lstStyle>
          <a:p>
            <a:r>
              <a:rPr lang="en-US"/>
              <a:t>MMA</a:t>
            </a:r>
            <a:endParaRPr lang="en-US" dirty="0"/>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a:xfrm>
            <a:off x="4413504" y="207982"/>
            <a:ext cx="1682496" cy="413360"/>
          </a:xfrm>
        </p:spPr>
        <p:txBody>
          <a:bodyPr/>
          <a:lstStyle>
            <a:lvl1pPr>
              <a:defRPr>
                <a:solidFill>
                  <a:schemeClr val="tx2"/>
                </a:solidFill>
              </a:defRPr>
            </a:lvl1pPr>
          </a:lstStyle>
          <a:p>
            <a:fld id="{751848D7-F9BF-4982-ACAF-83ACA208DEAE}" type="datetime1">
              <a:rPr lang="en-US" smtClean="0"/>
              <a:t>4/27/2026</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a:xfrm>
            <a:off x="6009801" y="207982"/>
            <a:ext cx="546447" cy="413360"/>
          </a:xfrm>
        </p:spPr>
        <p:txBody>
          <a:bodyPr/>
          <a:lstStyle>
            <a:lvl1pPr>
              <a:defRPr>
                <a:solidFill>
                  <a:schemeClr val="tx2"/>
                </a:solidFill>
              </a:defRPr>
            </a:lvl1pPr>
          </a:lstStyle>
          <a:p>
            <a:fld id="{753D0FD4-819D-4187-8797-C35567B41C78}" type="slidenum">
              <a:rPr lang="en-US" smtClean="0"/>
              <a:t>‹#›</a:t>
            </a:fld>
            <a:endParaRPr lang="en-US"/>
          </a:p>
        </p:txBody>
      </p:sp>
      <p:sp>
        <p:nvSpPr>
          <p:cNvPr id="11" name="Picture Placeholder 10">
            <a:extLst>
              <a:ext uri="{FF2B5EF4-FFF2-40B4-BE49-F238E27FC236}">
                <a16:creationId xmlns:a16="http://schemas.microsoft.com/office/drawing/2014/main" id="{1F08B46D-341A-2502-FE91-2C5EF771037B}"/>
              </a:ext>
            </a:extLst>
          </p:cNvPr>
          <p:cNvSpPr>
            <a:spLocks noGrp="1"/>
          </p:cNvSpPr>
          <p:nvPr>
            <p:ph type="pic" sz="quarter" idx="13" hasCustomPrompt="1"/>
          </p:nvPr>
        </p:nvSpPr>
        <p:spPr>
          <a:xfrm>
            <a:off x="7278624" y="0"/>
            <a:ext cx="4913373" cy="6858000"/>
          </a:xfrm>
          <a:blipFill>
            <a:blip r:embed="rId2">
              <a:alphaModFix amt="80000"/>
            </a:blip>
            <a:stretch>
              <a:fillRect/>
            </a:stretch>
          </a:blipFill>
        </p:spPr>
        <p:txBody>
          <a:bodyPr/>
          <a:lstStyle>
            <a:lvl1pPr marL="0" indent="0">
              <a:buNone/>
              <a:defRPr/>
            </a:lvl1pPr>
          </a:lstStyle>
          <a:p>
            <a:r>
              <a:rPr lang="en-US" dirty="0"/>
              <a:t> </a:t>
            </a:r>
          </a:p>
        </p:txBody>
      </p:sp>
      <p:cxnSp>
        <p:nvCxnSpPr>
          <p:cNvPr id="7" name="Straight Connector 6">
            <a:extLst>
              <a:ext uri="{FF2B5EF4-FFF2-40B4-BE49-F238E27FC236}">
                <a16:creationId xmlns:a16="http://schemas.microsoft.com/office/drawing/2014/main" id="{87083F37-054B-54D7-2AD5-6DFFCC79603C}"/>
              </a:ext>
            </a:extLst>
          </p:cNvPr>
          <p:cNvCxnSpPr>
            <a:cxnSpLocks/>
          </p:cNvCxnSpPr>
          <p:nvPr/>
        </p:nvCxnSpPr>
        <p:spPr>
          <a:xfrm>
            <a:off x="0" y="5287974"/>
            <a:ext cx="7277621"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99AB8D9-761C-35FC-CA6D-1317D71DF6BE}"/>
              </a:ext>
            </a:extLst>
          </p:cNvPr>
          <p:cNvCxnSpPr>
            <a:cxnSpLocks/>
          </p:cNvCxnSpPr>
          <p:nvPr/>
        </p:nvCxnSpPr>
        <p:spPr>
          <a:xfrm flipV="1">
            <a:off x="7277621" y="0"/>
            <a:ext cx="0" cy="6858001"/>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648315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749808"/>
            <a:ext cx="11514755" cy="960120"/>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F8890DBE-0DD3-8504-F95F-4225535FB1B9}"/>
              </a:ext>
            </a:extLst>
          </p:cNvPr>
          <p:cNvSpPr>
            <a:spLocks noGrp="1"/>
          </p:cNvSpPr>
          <p:nvPr>
            <p:ph type="ftr" sz="quarter" idx="15"/>
          </p:nvPr>
        </p:nvSpPr>
        <p:spPr/>
        <p:txBody>
          <a:bodyPr/>
          <a:lstStyle/>
          <a:p>
            <a:r>
              <a:rPr lang="en-US"/>
              <a:t>MMA</a:t>
            </a:r>
            <a:endParaRPr lang="en-US" dirty="0"/>
          </a:p>
        </p:txBody>
      </p:sp>
      <p:sp>
        <p:nvSpPr>
          <p:cNvPr id="7" name="Date Placeholder 6">
            <a:extLst>
              <a:ext uri="{FF2B5EF4-FFF2-40B4-BE49-F238E27FC236}">
                <a16:creationId xmlns:a16="http://schemas.microsoft.com/office/drawing/2014/main" id="{734BB28A-95D9-4CE6-DA59-520BA3C61CDB}"/>
              </a:ext>
            </a:extLst>
          </p:cNvPr>
          <p:cNvSpPr>
            <a:spLocks noGrp="1"/>
          </p:cNvSpPr>
          <p:nvPr>
            <p:ph type="dt" sz="half" idx="14"/>
          </p:nvPr>
        </p:nvSpPr>
        <p:spPr/>
        <p:txBody>
          <a:bodyPr/>
          <a:lstStyle/>
          <a:p>
            <a:fld id="{22D50F52-BB30-46CE-AB62-A6464079D8E1}" type="datetime1">
              <a:rPr lang="en-US" smtClean="0"/>
              <a:t>4/27/2026</a:t>
            </a:fld>
            <a:endParaRPr lang="en-US"/>
          </a:p>
        </p:txBody>
      </p:sp>
      <p:sp>
        <p:nvSpPr>
          <p:cNvPr id="12" name="Slide Number Placeholder 11">
            <a:extLst>
              <a:ext uri="{FF2B5EF4-FFF2-40B4-BE49-F238E27FC236}">
                <a16:creationId xmlns:a16="http://schemas.microsoft.com/office/drawing/2014/main" id="{E1FA0A0C-CE55-CB7D-174D-D77937630A9D}"/>
              </a:ext>
            </a:extLst>
          </p:cNvPr>
          <p:cNvSpPr>
            <a:spLocks noGrp="1"/>
          </p:cNvSpPr>
          <p:nvPr>
            <p:ph type="sldNum" sz="quarter" idx="16"/>
          </p:nvPr>
        </p:nvSpPr>
        <p:spPr/>
        <p:txBody>
          <a:bodyPr/>
          <a:lstStyle/>
          <a:p>
            <a:fld id="{753D0FD4-819D-4187-8797-C35567B41C78}" type="slidenum">
              <a:rPr lang="en-US" smtClean="0"/>
              <a:t>‹#›</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17773" y="2180556"/>
            <a:ext cx="5012355" cy="428425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5822674" y="1834524"/>
            <a:ext cx="6378722" cy="5023476"/>
          </a:xfrm>
          <a:blipFill>
            <a:blip r:embed="rId2">
              <a:alphaModFix amt="80000"/>
            </a:blip>
            <a:stretch>
              <a:fillRect/>
            </a:stretch>
          </a:blipFill>
        </p:spPr>
        <p:txBody>
          <a:bodyPr/>
          <a:lstStyle>
            <a:lvl1pPr marL="0" indent="0">
              <a:buNone/>
              <a:defRPr/>
            </a:lvl1pPr>
          </a:lstStyle>
          <a:p>
            <a:r>
              <a:rPr lang="en-US" dirty="0"/>
              <a:t> </a:t>
            </a:r>
          </a:p>
        </p:txBody>
      </p:sp>
      <p:cxnSp>
        <p:nvCxnSpPr>
          <p:cNvPr id="8" name="Straight Connector 7">
            <a:extLst>
              <a:ext uri="{FF2B5EF4-FFF2-40B4-BE49-F238E27FC236}">
                <a16:creationId xmlns:a16="http://schemas.microsoft.com/office/drawing/2014/main" id="{6C753443-12E2-4CD3-2C6F-4E20536BA82B}"/>
              </a:ext>
            </a:extLst>
          </p:cNvPr>
          <p:cNvCxnSpPr>
            <a:cxnSpLocks/>
          </p:cNvCxnSpPr>
          <p:nvPr/>
        </p:nvCxnSpPr>
        <p:spPr>
          <a:xfrm>
            <a:off x="5816454" y="1827254"/>
            <a:ext cx="0" cy="504063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9B4AF9B-8CF3-D7A8-CDB9-8E513FFF57EC}"/>
              </a:ext>
            </a:extLst>
          </p:cNvPr>
          <p:cNvCxnSpPr>
            <a:cxnSpLocks/>
          </p:cNvCxnSpPr>
          <p:nvPr/>
        </p:nvCxnSpPr>
        <p:spPr>
          <a:xfrm>
            <a:off x="0" y="1827254"/>
            <a:ext cx="1219200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62658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749808"/>
            <a:ext cx="11514753" cy="960120"/>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58B12C2E-FD87-6FEB-F35D-ABCDF00C8DFA}"/>
              </a:ext>
            </a:extLst>
          </p:cNvPr>
          <p:cNvSpPr>
            <a:spLocks noGrp="1"/>
          </p:cNvSpPr>
          <p:nvPr>
            <p:ph type="ftr" sz="quarter" idx="15"/>
          </p:nvPr>
        </p:nvSpPr>
        <p:spPr/>
        <p:txBody>
          <a:bodyPr/>
          <a:lstStyle/>
          <a:p>
            <a:r>
              <a:rPr lang="en-US"/>
              <a:t>MMA</a:t>
            </a:r>
            <a:endParaRPr lang="en-US" dirty="0"/>
          </a:p>
        </p:txBody>
      </p:sp>
      <p:sp>
        <p:nvSpPr>
          <p:cNvPr id="7" name="Date Placeholder 6">
            <a:extLst>
              <a:ext uri="{FF2B5EF4-FFF2-40B4-BE49-F238E27FC236}">
                <a16:creationId xmlns:a16="http://schemas.microsoft.com/office/drawing/2014/main" id="{85656A87-5539-46DA-CF5D-F2506ECA3F8D}"/>
              </a:ext>
            </a:extLst>
          </p:cNvPr>
          <p:cNvSpPr>
            <a:spLocks noGrp="1"/>
          </p:cNvSpPr>
          <p:nvPr>
            <p:ph type="dt" sz="half" idx="14"/>
          </p:nvPr>
        </p:nvSpPr>
        <p:spPr/>
        <p:txBody>
          <a:bodyPr/>
          <a:lstStyle/>
          <a:p>
            <a:fld id="{39B1530C-2123-4F7B-97C1-40193E79CDCD}" type="datetime1">
              <a:rPr lang="en-US" smtClean="0"/>
              <a:t>4/27/2026</a:t>
            </a:fld>
            <a:endParaRPr lang="en-US"/>
          </a:p>
        </p:txBody>
      </p:sp>
      <p:sp>
        <p:nvSpPr>
          <p:cNvPr id="12" name="Slide Number Placeholder 11">
            <a:extLst>
              <a:ext uri="{FF2B5EF4-FFF2-40B4-BE49-F238E27FC236}">
                <a16:creationId xmlns:a16="http://schemas.microsoft.com/office/drawing/2014/main" id="{01AB7173-DF2F-B8EA-F83D-4C7263C765EB}"/>
              </a:ext>
            </a:extLst>
          </p:cNvPr>
          <p:cNvSpPr>
            <a:spLocks noGrp="1"/>
          </p:cNvSpPr>
          <p:nvPr>
            <p:ph type="sldNum" sz="quarter" idx="16"/>
          </p:nvPr>
        </p:nvSpPr>
        <p:spPr/>
        <p:txBody>
          <a:bodyPr/>
          <a:lstStyle/>
          <a:p>
            <a:fld id="{753D0FD4-819D-4187-8797-C35567B41C78}" type="slidenum">
              <a:rPr lang="en-US" smtClean="0"/>
              <a:t>‹#›</a:t>
            </a:fld>
            <a:endParaRPr lang="en-US"/>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1834525"/>
            <a:ext cx="4905942" cy="5023476"/>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332911" y="2180556"/>
            <a:ext cx="6435936" cy="430476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6C753443-12E2-4CD3-2C6F-4E20536BA82B}"/>
              </a:ext>
            </a:extLst>
          </p:cNvPr>
          <p:cNvCxnSpPr>
            <a:cxnSpLocks/>
          </p:cNvCxnSpPr>
          <p:nvPr/>
        </p:nvCxnSpPr>
        <p:spPr>
          <a:xfrm>
            <a:off x="4914379" y="1827254"/>
            <a:ext cx="0" cy="504063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9B4AF9B-8CF3-D7A8-CDB9-8E513FFF57EC}"/>
              </a:ext>
            </a:extLst>
          </p:cNvPr>
          <p:cNvCxnSpPr>
            <a:cxnSpLocks/>
          </p:cNvCxnSpPr>
          <p:nvPr/>
        </p:nvCxnSpPr>
        <p:spPr>
          <a:xfrm>
            <a:off x="0" y="1827254"/>
            <a:ext cx="1219200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8695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749808"/>
            <a:ext cx="11514757" cy="960120"/>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BBEAB049-8AFC-5262-0ECB-2E9CDA2066B9}"/>
              </a:ext>
            </a:extLst>
          </p:cNvPr>
          <p:cNvSpPr>
            <a:spLocks noGrp="1"/>
          </p:cNvSpPr>
          <p:nvPr>
            <p:ph type="ftr" sz="quarter" idx="15"/>
          </p:nvPr>
        </p:nvSpPr>
        <p:spPr/>
        <p:txBody>
          <a:bodyPr/>
          <a:lstStyle/>
          <a:p>
            <a:r>
              <a:rPr lang="en-US"/>
              <a:t>MMA</a:t>
            </a:r>
            <a:endParaRPr lang="en-US" dirty="0"/>
          </a:p>
        </p:txBody>
      </p:sp>
      <p:sp>
        <p:nvSpPr>
          <p:cNvPr id="7" name="Date Placeholder 6">
            <a:extLst>
              <a:ext uri="{FF2B5EF4-FFF2-40B4-BE49-F238E27FC236}">
                <a16:creationId xmlns:a16="http://schemas.microsoft.com/office/drawing/2014/main" id="{6E26863A-85CF-52FA-E2B2-AF70382C6922}"/>
              </a:ext>
            </a:extLst>
          </p:cNvPr>
          <p:cNvSpPr>
            <a:spLocks noGrp="1"/>
          </p:cNvSpPr>
          <p:nvPr>
            <p:ph type="dt" sz="half" idx="14"/>
          </p:nvPr>
        </p:nvSpPr>
        <p:spPr/>
        <p:txBody>
          <a:bodyPr/>
          <a:lstStyle/>
          <a:p>
            <a:fld id="{0CCA5960-57C1-40DF-9459-BDE8F64F7BC2}" type="datetime1">
              <a:rPr lang="en-US" smtClean="0"/>
              <a:t>4/27/2026</a:t>
            </a:fld>
            <a:endParaRPr lang="en-US"/>
          </a:p>
        </p:txBody>
      </p:sp>
      <p:sp>
        <p:nvSpPr>
          <p:cNvPr id="12" name="Slide Number Placeholder 11">
            <a:extLst>
              <a:ext uri="{FF2B5EF4-FFF2-40B4-BE49-F238E27FC236}">
                <a16:creationId xmlns:a16="http://schemas.microsoft.com/office/drawing/2014/main" id="{1DF7822C-4885-9FA2-F9E5-E0B61BDDB416}"/>
              </a:ext>
            </a:extLst>
          </p:cNvPr>
          <p:cNvSpPr>
            <a:spLocks noGrp="1"/>
          </p:cNvSpPr>
          <p:nvPr>
            <p:ph type="sldNum" sz="quarter" idx="16"/>
          </p:nvPr>
        </p:nvSpPr>
        <p:spPr/>
        <p:txBody>
          <a:bodyPr/>
          <a:lstStyle/>
          <a:p>
            <a:fld id="{753D0FD4-819D-4187-8797-C35567B41C78}" type="slidenum">
              <a:rPr lang="en-US" smtClean="0"/>
              <a:t>‹#›</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17773" y="2180556"/>
            <a:ext cx="6419605" cy="437535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7286058" y="1834525"/>
            <a:ext cx="4905942" cy="5023476"/>
          </a:xfrm>
          <a:blipFill>
            <a:blip r:embed="rId2">
              <a:alphaModFix amt="80000"/>
            </a:blip>
            <a:stretch>
              <a:fillRect/>
            </a:stretch>
          </a:blipFill>
        </p:spPr>
        <p:txBody>
          <a:bodyPr/>
          <a:lstStyle>
            <a:lvl1pPr marL="0" indent="0">
              <a:buNone/>
              <a:defRPr/>
            </a:lvl1pPr>
          </a:lstStyle>
          <a:p>
            <a:r>
              <a:rPr lang="en-US" dirty="0"/>
              <a:t> </a:t>
            </a:r>
          </a:p>
        </p:txBody>
      </p:sp>
      <p:cxnSp>
        <p:nvCxnSpPr>
          <p:cNvPr id="8" name="Straight Connector 7">
            <a:extLst>
              <a:ext uri="{FF2B5EF4-FFF2-40B4-BE49-F238E27FC236}">
                <a16:creationId xmlns:a16="http://schemas.microsoft.com/office/drawing/2014/main" id="{6C753443-12E2-4CD3-2C6F-4E20536BA82B}"/>
              </a:ext>
            </a:extLst>
          </p:cNvPr>
          <p:cNvCxnSpPr>
            <a:cxnSpLocks/>
          </p:cNvCxnSpPr>
          <p:nvPr/>
        </p:nvCxnSpPr>
        <p:spPr>
          <a:xfrm>
            <a:off x="7286058" y="1827254"/>
            <a:ext cx="0" cy="504063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9B4AF9B-8CF3-D7A8-CDB9-8E513FFF57EC}"/>
              </a:ext>
            </a:extLst>
          </p:cNvPr>
          <p:cNvCxnSpPr>
            <a:cxnSpLocks/>
          </p:cNvCxnSpPr>
          <p:nvPr/>
        </p:nvCxnSpPr>
        <p:spPr>
          <a:xfrm>
            <a:off x="0" y="1827254"/>
            <a:ext cx="1219200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0100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9" y="5166364"/>
            <a:ext cx="3656530" cy="1223420"/>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0"/>
            <a:ext cx="12198096" cy="4837176"/>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699121" y="5166364"/>
            <a:ext cx="7073776" cy="12234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6437376"/>
            <a:ext cx="2962656" cy="365125"/>
          </a:xfrm>
        </p:spPr>
        <p:txBody>
          <a:body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4699121" y="6437193"/>
            <a:ext cx="4549413" cy="365125"/>
          </a:xfrm>
        </p:spPr>
        <p:txBody>
          <a:bodyPr/>
          <a:lstStyle/>
          <a:p>
            <a:fld id="{40325FCE-8C0E-43FB-89B1-2A5D400F8F69}"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6437376"/>
            <a:ext cx="546447" cy="413360"/>
          </a:xfrm>
        </p:spPr>
        <p:txBody>
          <a:bodyPr/>
          <a:lstStyle/>
          <a:p>
            <a:fld id="{753D0FD4-819D-4187-8797-C35567B41C78}" type="slidenum">
              <a:rPr lang="en-US" smtClean="0"/>
              <a:t>‹#›</a:t>
            </a:fld>
            <a:endParaRPr lang="en-US"/>
          </a:p>
        </p:txBody>
      </p:sp>
      <p:cxnSp>
        <p:nvCxnSpPr>
          <p:cNvPr id="9" name="Straight Connector 8">
            <a:extLst>
              <a:ext uri="{FF2B5EF4-FFF2-40B4-BE49-F238E27FC236}">
                <a16:creationId xmlns:a16="http://schemas.microsoft.com/office/drawing/2014/main" id="{5DF9F6E2-159F-CDF3-F2D3-AB7A7E505C0B}"/>
              </a:ext>
            </a:extLst>
          </p:cNvPr>
          <p:cNvCxnSpPr>
            <a:cxnSpLocks/>
          </p:cNvCxnSpPr>
          <p:nvPr/>
        </p:nvCxnSpPr>
        <p:spPr>
          <a:xfrm>
            <a:off x="4283425" y="4837176"/>
            <a:ext cx="0" cy="2020824"/>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4F9120-94C1-CA43-BF4E-9411F4866A20}"/>
              </a:ext>
            </a:extLst>
          </p:cNvPr>
          <p:cNvCxnSpPr>
            <a:cxnSpLocks/>
          </p:cNvCxnSpPr>
          <p:nvPr/>
        </p:nvCxnSpPr>
        <p:spPr>
          <a:xfrm>
            <a:off x="-1250" y="4842106"/>
            <a:ext cx="1219325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3301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9" y="4364336"/>
            <a:ext cx="3593592" cy="1647722"/>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0"/>
            <a:ext cx="12198096" cy="3985863"/>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699120" y="4321099"/>
            <a:ext cx="7136195" cy="206742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6437375"/>
            <a:ext cx="2962656" cy="365760"/>
          </a:xfrm>
        </p:spPr>
        <p:txBody>
          <a:body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4699120" y="6437375"/>
            <a:ext cx="4549414" cy="365760"/>
          </a:xfrm>
        </p:spPr>
        <p:txBody>
          <a:bodyPr/>
          <a:lstStyle/>
          <a:p>
            <a:fld id="{20597B42-9ADD-40BA-A664-28D3F9D8DDDF}"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6437376"/>
            <a:ext cx="546447" cy="365760"/>
          </a:xfrm>
        </p:spPr>
        <p:txBody>
          <a:bodyPr/>
          <a:lstStyle/>
          <a:p>
            <a:fld id="{753D0FD4-819D-4187-8797-C35567B41C78}" type="slidenum">
              <a:rPr lang="en-US" smtClean="0"/>
              <a:t>‹#›</a:t>
            </a:fld>
            <a:endParaRPr lang="en-US"/>
          </a:p>
        </p:txBody>
      </p:sp>
      <p:cxnSp>
        <p:nvCxnSpPr>
          <p:cNvPr id="9" name="Straight Connector 8">
            <a:extLst>
              <a:ext uri="{FF2B5EF4-FFF2-40B4-BE49-F238E27FC236}">
                <a16:creationId xmlns:a16="http://schemas.microsoft.com/office/drawing/2014/main" id="{5DF9F6E2-159F-CDF3-F2D3-AB7A7E505C0B}"/>
              </a:ext>
            </a:extLst>
          </p:cNvPr>
          <p:cNvCxnSpPr>
            <a:cxnSpLocks/>
          </p:cNvCxnSpPr>
          <p:nvPr/>
        </p:nvCxnSpPr>
        <p:spPr>
          <a:xfrm>
            <a:off x="4283425" y="3985863"/>
            <a:ext cx="0" cy="2872137"/>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4F9120-94C1-CA43-BF4E-9411F4866A20}"/>
              </a:ext>
            </a:extLst>
          </p:cNvPr>
          <p:cNvCxnSpPr>
            <a:cxnSpLocks/>
          </p:cNvCxnSpPr>
          <p:nvPr/>
        </p:nvCxnSpPr>
        <p:spPr>
          <a:xfrm>
            <a:off x="-1250" y="3985863"/>
            <a:ext cx="1219325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2238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9" y="749808"/>
            <a:ext cx="3593592" cy="1642125"/>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3482"/>
            <a:ext cx="2962656" cy="411480"/>
          </a:xfrm>
        </p:spPr>
        <p:txBody>
          <a:body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4699121" y="210311"/>
            <a:ext cx="4549413" cy="411480"/>
          </a:xfrm>
        </p:spPr>
        <p:txBody>
          <a:bodyPr/>
          <a:lstStyle/>
          <a:p>
            <a:fld id="{9BDF44C8-87C9-4733-8B90-6F19FD0EDF30}"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753D0FD4-819D-4187-8797-C35567B41C78}" type="slidenum">
              <a:rPr lang="en-US" smtClean="0"/>
              <a:t>‹#›</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699121" y="717941"/>
            <a:ext cx="7073776" cy="206654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3048520"/>
            <a:ext cx="12198096" cy="3809480"/>
          </a:xfrm>
          <a:blipFill>
            <a:blip r:embed="rId2">
              <a:alphaModFix amt="80000"/>
            </a:blip>
            <a:stretch>
              <a:fillRect/>
            </a:stretch>
          </a:blipFill>
        </p:spPr>
        <p:txBody>
          <a:bodyPr/>
          <a:lstStyle>
            <a:lvl1pPr marL="0" indent="0">
              <a:buNone/>
              <a:defRPr/>
            </a:lvl1pPr>
          </a:lstStyle>
          <a:p>
            <a:r>
              <a:rPr lang="en-US" dirty="0"/>
              <a:t> </a:t>
            </a:r>
          </a:p>
        </p:txBody>
      </p:sp>
      <p:cxnSp>
        <p:nvCxnSpPr>
          <p:cNvPr id="9" name="Straight Connector 8">
            <a:extLst>
              <a:ext uri="{FF2B5EF4-FFF2-40B4-BE49-F238E27FC236}">
                <a16:creationId xmlns:a16="http://schemas.microsoft.com/office/drawing/2014/main" id="{5DF9F6E2-159F-CDF3-F2D3-AB7A7E505C0B}"/>
              </a:ext>
            </a:extLst>
          </p:cNvPr>
          <p:cNvCxnSpPr>
            <a:cxnSpLocks/>
          </p:cNvCxnSpPr>
          <p:nvPr/>
        </p:nvCxnSpPr>
        <p:spPr>
          <a:xfrm>
            <a:off x="4283425" y="0"/>
            <a:ext cx="0" cy="3045465"/>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4F9120-94C1-CA43-BF4E-9411F4866A20}"/>
              </a:ext>
            </a:extLst>
          </p:cNvPr>
          <p:cNvCxnSpPr>
            <a:cxnSpLocks/>
          </p:cNvCxnSpPr>
          <p:nvPr/>
        </p:nvCxnSpPr>
        <p:spPr>
          <a:xfrm>
            <a:off x="-1250" y="3045465"/>
            <a:ext cx="1219325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4744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4392B674-7AB8-8272-87B1-5B7038F7CB85}"/>
              </a:ext>
            </a:extLst>
          </p:cNvPr>
          <p:cNvSpPr>
            <a:spLocks noGrp="1"/>
          </p:cNvSpPr>
          <p:nvPr>
            <p:ph type="pic" sz="quarter" idx="13" hasCustomPrompt="1"/>
          </p:nvPr>
        </p:nvSpPr>
        <p:spPr>
          <a:xfrm>
            <a:off x="0" y="0"/>
            <a:ext cx="12191996" cy="6858000"/>
          </a:xfrm>
          <a:custGeom>
            <a:avLst/>
            <a:gdLst>
              <a:gd name="connsiteX0" fmla="*/ 795631 w 12191996"/>
              <a:gd name="connsiteY0" fmla="*/ 789997 h 6858000"/>
              <a:gd name="connsiteX1" fmla="*/ 795631 w 12191996"/>
              <a:gd name="connsiteY1" fmla="*/ 6068003 h 6858000"/>
              <a:gd name="connsiteX2" fmla="*/ 4649508 w 12191996"/>
              <a:gd name="connsiteY2" fmla="*/ 6068003 h 6858000"/>
              <a:gd name="connsiteX3" fmla="*/ 4649508 w 12191996"/>
              <a:gd name="connsiteY3" fmla="*/ 789997 h 6858000"/>
              <a:gd name="connsiteX4" fmla="*/ 0 w 12191996"/>
              <a:gd name="connsiteY4" fmla="*/ 0 h 6858000"/>
              <a:gd name="connsiteX5" fmla="*/ 12191996 w 12191996"/>
              <a:gd name="connsiteY5" fmla="*/ 0 h 6858000"/>
              <a:gd name="connsiteX6" fmla="*/ 12191996 w 12191996"/>
              <a:gd name="connsiteY6" fmla="*/ 6858000 h 6858000"/>
              <a:gd name="connsiteX7" fmla="*/ 0 w 1219199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6" h="6858000">
                <a:moveTo>
                  <a:pt x="795631" y="789997"/>
                </a:moveTo>
                <a:lnTo>
                  <a:pt x="795631" y="6068003"/>
                </a:lnTo>
                <a:lnTo>
                  <a:pt x="4649508" y="6068003"/>
                </a:lnTo>
                <a:lnTo>
                  <a:pt x="4649508" y="789997"/>
                </a:lnTo>
                <a:close/>
                <a:moveTo>
                  <a:pt x="0" y="0"/>
                </a:moveTo>
                <a:lnTo>
                  <a:pt x="12191996" y="0"/>
                </a:lnTo>
                <a:lnTo>
                  <a:pt x="12191996" y="6858000"/>
                </a:lnTo>
                <a:lnTo>
                  <a:pt x="0" y="6858000"/>
                </a:lnTo>
                <a:close/>
              </a:path>
            </a:pathLst>
          </a:custGeom>
          <a:blipFill>
            <a:blip r:embed="rId2">
              <a:alphaModFix amt="80000"/>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795631" y="789997"/>
            <a:ext cx="3853877" cy="5280546"/>
          </a:xfrm>
          <a:solidFill>
            <a:schemeClr val="bg2"/>
          </a:solidFill>
          <a:ln>
            <a:solidFill>
              <a:schemeClr val="tx2"/>
            </a:solidFill>
          </a:ln>
        </p:spPr>
        <p:txBody>
          <a:bodyPr vert="horz" lIns="45720" tIns="320040" rIns="91440" bIns="3840480" rtlCol="0" anchor="t">
            <a:normAutofit/>
          </a:bodyPr>
          <a:lstStyle>
            <a:lvl1pPr marL="182880">
              <a:defRPr lang="en-US"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688899" cy="411480"/>
          </a:xfrm>
        </p:spPr>
        <p:txBody>
          <a:bodyPr/>
          <a:lstStyle>
            <a:lvl1pPr>
              <a:defRPr>
                <a:solidFill>
                  <a:srgbClr val="FFFFFF"/>
                </a:solidFill>
                <a:effectLst>
                  <a:outerShdw blurRad="38100" dist="38100" dir="2700000" algn="tl">
                    <a:srgbClr val="000000">
                      <a:alpha val="43137"/>
                    </a:srgbClr>
                  </a:outerShdw>
                </a:effectLst>
              </a:defRPr>
            </a:lvl1p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3129520" y="210312"/>
            <a:ext cx="1060704" cy="411480"/>
          </a:xfrm>
        </p:spPr>
        <p:txBody>
          <a:bodyPr/>
          <a:lstStyle>
            <a:lvl1pPr>
              <a:defRPr>
                <a:solidFill>
                  <a:srgbClr val="FFFFFF"/>
                </a:solidFill>
                <a:effectLst>
                  <a:outerShdw blurRad="38100" dist="38100" dir="2700000" algn="tl">
                    <a:srgbClr val="000000">
                      <a:alpha val="43137"/>
                    </a:srgbClr>
                  </a:outerShdw>
                </a:effectLst>
              </a:defRPr>
            </a:lvl1pPr>
          </a:lstStyle>
          <a:p>
            <a:fld id="{7CF00B4E-7F0F-4888-B3BD-D80BCC43EF2A}"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4103061" y="210312"/>
            <a:ext cx="546447" cy="413360"/>
          </a:xfrm>
        </p:spPr>
        <p:txBody>
          <a:bodyPr/>
          <a:lstStyle>
            <a:lvl1pPr>
              <a:defRPr>
                <a:solidFill>
                  <a:srgbClr val="FFFFFF"/>
                </a:solidFill>
                <a:effectLst>
                  <a:outerShdw blurRad="38100" dist="38100" dir="2700000" algn="tl">
                    <a:srgbClr val="000000">
                      <a:alpha val="43137"/>
                    </a:srgbClr>
                  </a:outerShdw>
                </a:effectLst>
              </a:defRPr>
            </a:lvl1pPr>
          </a:lstStyle>
          <a:p>
            <a:fld id="{753D0FD4-819D-4187-8797-C35567B41C78}" type="slidenum">
              <a:rPr lang="en-US" smtClean="0"/>
              <a:t>‹#›</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1051559" y="2356793"/>
            <a:ext cx="3364992" cy="3467535"/>
          </a:xfrm>
          <a:solidFill>
            <a:schemeClr val="bg2"/>
          </a:solidFill>
          <a:ln>
            <a:noFill/>
          </a:ln>
          <a:effectLst>
            <a:outerShdw dist="12700" dir="16200000" rotWithShape="0">
              <a:prstClr val="black"/>
            </a:outerShdw>
          </a:effectLst>
        </p:spPr>
        <p:txBody>
          <a:bodyPr lIns="45720" tIns="137160" rIns="45720" anchor="ctr">
            <a:normAutofit/>
          </a:bodyPr>
          <a:lstStyle>
            <a:lvl1pPr marL="0">
              <a:defRPr/>
            </a:lvl1pPr>
            <a:lvl2pPr marL="0">
              <a:defRPr/>
            </a:lvl2pPr>
            <a:lvl3pPr marL="0">
              <a:defRPr/>
            </a:lvl3pPr>
            <a:lvl4pPr marL="0">
              <a:defRPr/>
            </a:lvl4pPr>
            <a:lvl5pPr mar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2183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762002"/>
            <a:ext cx="6612786" cy="1555895"/>
          </a:xfrm>
        </p:spPr>
        <p:txBody>
          <a:bodyPr vert="horz" lIns="91440" tIns="45720" rIns="91440" bIns="45720" rtlCol="0" anchor="t">
            <a:normAutofit/>
          </a:bodyPr>
          <a:lstStyle>
            <a:lvl1pPr>
              <a:defRPr lang="en-US" sz="60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6A2AC736-2858-40E1-3533-38692573ECE6}"/>
              </a:ext>
            </a:extLst>
          </p:cNvPr>
          <p:cNvSpPr>
            <a:spLocks noGrp="1"/>
          </p:cNvSpPr>
          <p:nvPr>
            <p:ph type="ftr" sz="quarter" idx="15"/>
          </p:nvPr>
        </p:nvSpPr>
        <p:spPr/>
        <p:txBody>
          <a:bodyPr/>
          <a:lstStyle/>
          <a:p>
            <a:r>
              <a:rPr lang="en-US"/>
              <a:t>MMA</a:t>
            </a:r>
            <a:endParaRPr lang="en-US" dirty="0"/>
          </a:p>
        </p:txBody>
      </p:sp>
      <p:sp>
        <p:nvSpPr>
          <p:cNvPr id="8" name="Date Placeholder 7">
            <a:extLst>
              <a:ext uri="{FF2B5EF4-FFF2-40B4-BE49-F238E27FC236}">
                <a16:creationId xmlns:a16="http://schemas.microsoft.com/office/drawing/2014/main" id="{6F901C69-26AA-7830-9BFF-EC62E8208AB7}"/>
              </a:ext>
            </a:extLst>
          </p:cNvPr>
          <p:cNvSpPr>
            <a:spLocks noGrp="1"/>
          </p:cNvSpPr>
          <p:nvPr>
            <p:ph type="dt" sz="half" idx="14"/>
          </p:nvPr>
        </p:nvSpPr>
        <p:spPr/>
        <p:txBody>
          <a:bodyPr/>
          <a:lstStyle/>
          <a:p>
            <a:fld id="{DD18C3A0-020D-4CEC-BB5E-3D9A7CBE45BA}" type="datetime1">
              <a:rPr lang="en-US" smtClean="0"/>
              <a:t>4/27/2026</a:t>
            </a:fld>
            <a:endParaRPr lang="en-US"/>
          </a:p>
        </p:txBody>
      </p:sp>
      <p:sp>
        <p:nvSpPr>
          <p:cNvPr id="11" name="Slide Number Placeholder 10">
            <a:extLst>
              <a:ext uri="{FF2B5EF4-FFF2-40B4-BE49-F238E27FC236}">
                <a16:creationId xmlns:a16="http://schemas.microsoft.com/office/drawing/2014/main" id="{A83EC4C7-2AFC-9797-0F80-FCBABD2A8562}"/>
              </a:ext>
            </a:extLst>
          </p:cNvPr>
          <p:cNvSpPr>
            <a:spLocks noGrp="1"/>
          </p:cNvSpPr>
          <p:nvPr>
            <p:ph type="sldNum" sz="quarter" idx="16"/>
          </p:nvPr>
        </p:nvSpPr>
        <p:spPr/>
        <p:txBody>
          <a:bodyPr/>
          <a:lstStyle/>
          <a:p>
            <a:fld id="{753D0FD4-819D-4187-8797-C35567B41C78}" type="slidenum">
              <a:rPr lang="en-US" smtClean="0"/>
              <a:t>‹#›</a:t>
            </a:fld>
            <a:endParaRPr lang="en-US"/>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6627" y="2435966"/>
            <a:ext cx="7283725" cy="4422032"/>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7680068" y="762000"/>
            <a:ext cx="4092813"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788F70BF-1865-3761-955D-0621AA22B818}"/>
              </a:ext>
            </a:extLst>
          </p:cNvPr>
          <p:cNvCxnSpPr>
            <a:cxnSpLocks/>
          </p:cNvCxnSpPr>
          <p:nvPr/>
        </p:nvCxnSpPr>
        <p:spPr>
          <a:xfrm>
            <a:off x="0" y="2435966"/>
            <a:ext cx="72771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638DF4A-7DDF-7C24-D39A-EA7EAF7CFE63}"/>
              </a:ext>
            </a:extLst>
          </p:cNvPr>
          <p:cNvCxnSpPr>
            <a:cxnSpLocks/>
          </p:cNvCxnSpPr>
          <p:nvPr/>
        </p:nvCxnSpPr>
        <p:spPr>
          <a:xfrm>
            <a:off x="7277100" y="0"/>
            <a:ext cx="0" cy="6857999"/>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3616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7" y="762002"/>
            <a:ext cx="5294939" cy="1555895"/>
          </a:xfrm>
        </p:spPr>
        <p:txBody>
          <a:bodyPr vert="horz" lIns="91440" tIns="45720" rIns="91440" bIns="45720" rtlCol="0" anchor="t">
            <a:normAutofit/>
          </a:bodyPr>
          <a:lstStyle>
            <a:lvl1pPr>
              <a:defRPr lang="en-US" sz="60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70F70C4A-BA92-6BFC-3B1F-307DC253CC2B}"/>
              </a:ext>
            </a:extLst>
          </p:cNvPr>
          <p:cNvSpPr>
            <a:spLocks noGrp="1"/>
          </p:cNvSpPr>
          <p:nvPr>
            <p:ph type="ftr" sz="quarter" idx="15"/>
          </p:nvPr>
        </p:nvSpPr>
        <p:spPr/>
        <p:txBody>
          <a:bodyPr/>
          <a:lstStyle/>
          <a:p>
            <a:r>
              <a:rPr lang="en-US"/>
              <a:t>MMA</a:t>
            </a:r>
            <a:endParaRPr lang="en-US" dirty="0"/>
          </a:p>
        </p:txBody>
      </p:sp>
      <p:sp>
        <p:nvSpPr>
          <p:cNvPr id="8" name="Date Placeholder 7">
            <a:extLst>
              <a:ext uri="{FF2B5EF4-FFF2-40B4-BE49-F238E27FC236}">
                <a16:creationId xmlns:a16="http://schemas.microsoft.com/office/drawing/2014/main" id="{E2862A36-3103-C394-ACDE-9712D22EC1E9}"/>
              </a:ext>
            </a:extLst>
          </p:cNvPr>
          <p:cNvSpPr>
            <a:spLocks noGrp="1"/>
          </p:cNvSpPr>
          <p:nvPr>
            <p:ph type="dt" sz="half" idx="14"/>
          </p:nvPr>
        </p:nvSpPr>
        <p:spPr>
          <a:xfrm>
            <a:off x="6340642" y="207982"/>
            <a:ext cx="1921315" cy="413360"/>
          </a:xfrm>
        </p:spPr>
        <p:txBody>
          <a:bodyPr/>
          <a:lstStyle/>
          <a:p>
            <a:fld id="{60021F9E-00F0-4829-869C-A381E9C667C5}" type="datetime1">
              <a:rPr lang="en-US" smtClean="0"/>
              <a:t>4/27/2026</a:t>
            </a:fld>
            <a:endParaRPr lang="en-US"/>
          </a:p>
        </p:txBody>
      </p:sp>
      <p:sp>
        <p:nvSpPr>
          <p:cNvPr id="11" name="Slide Number Placeholder 10">
            <a:extLst>
              <a:ext uri="{FF2B5EF4-FFF2-40B4-BE49-F238E27FC236}">
                <a16:creationId xmlns:a16="http://schemas.microsoft.com/office/drawing/2014/main" id="{E054C547-CF4F-67F9-FBC5-A0BE282578D6}"/>
              </a:ext>
            </a:extLst>
          </p:cNvPr>
          <p:cNvSpPr>
            <a:spLocks noGrp="1"/>
          </p:cNvSpPr>
          <p:nvPr>
            <p:ph type="sldNum" sz="quarter" idx="16"/>
          </p:nvPr>
        </p:nvSpPr>
        <p:spPr/>
        <p:txBody>
          <a:bodyPr/>
          <a:lstStyle/>
          <a:p>
            <a:fld id="{753D0FD4-819D-4187-8797-C35567B41C78}" type="slidenum">
              <a:rPr lang="en-US" smtClean="0"/>
              <a:t>‹#›</a:t>
            </a:fld>
            <a:endParaRPr lang="en-US"/>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2442689"/>
            <a:ext cx="5875421" cy="4422032"/>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6340642" y="762000"/>
            <a:ext cx="5432239"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788F70BF-1865-3761-955D-0621AA22B818}"/>
              </a:ext>
            </a:extLst>
          </p:cNvPr>
          <p:cNvCxnSpPr>
            <a:cxnSpLocks/>
          </p:cNvCxnSpPr>
          <p:nvPr/>
        </p:nvCxnSpPr>
        <p:spPr>
          <a:xfrm>
            <a:off x="0" y="2435966"/>
            <a:ext cx="5875421"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638DF4A-7DDF-7C24-D39A-EA7EAF7CFE63}"/>
              </a:ext>
            </a:extLst>
          </p:cNvPr>
          <p:cNvCxnSpPr>
            <a:cxnSpLocks/>
          </p:cNvCxnSpPr>
          <p:nvPr/>
        </p:nvCxnSpPr>
        <p:spPr>
          <a:xfrm>
            <a:off x="5875423" y="0"/>
            <a:ext cx="0" cy="6857999"/>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6626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448056"/>
            <a:ext cx="11514759" cy="1124712"/>
          </a:xfrm>
        </p:spPr>
        <p:txBody>
          <a:bodyPr vert="horz" lIns="91440" tIns="45720" rIns="91440" bIns="45720" rtlCol="0" anchor="ctr">
            <a:normAutofit/>
          </a:bodyPr>
          <a:lstStyle>
            <a:lvl1pPr>
              <a:defRPr lang="en-US"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3482"/>
            <a:ext cx="2962656" cy="411480"/>
          </a:xfrm>
        </p:spPr>
        <p:txBody>
          <a:body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210312"/>
            <a:ext cx="1679642" cy="411480"/>
          </a:xfrm>
        </p:spPr>
        <p:txBody>
          <a:bodyPr/>
          <a:lstStyle/>
          <a:p>
            <a:fld id="{D129F308-2626-45F7-9D38-6B6502E1D0C5}"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207982"/>
            <a:ext cx="546447" cy="411480"/>
          </a:xfrm>
        </p:spPr>
        <p:txBody>
          <a:bodyPr/>
          <a:lstStyle/>
          <a:p>
            <a:fld id="{753D0FD4-819D-4187-8797-C35567B41C78}" type="slidenum">
              <a:rPr lang="en-US" smtClean="0"/>
              <a:t>‹#›</a:t>
            </a:fld>
            <a:endParaRPr lang="en-US"/>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3614" y="1700784"/>
            <a:ext cx="3318170" cy="5157216"/>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801441" y="2130553"/>
            <a:ext cx="7971459" cy="4422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6C347961-3E7C-FAAC-2283-DA751A80201C}"/>
              </a:ext>
            </a:extLst>
          </p:cNvPr>
          <p:cNvCxnSpPr>
            <a:cxnSpLocks/>
          </p:cNvCxnSpPr>
          <p:nvPr/>
        </p:nvCxnSpPr>
        <p:spPr>
          <a:xfrm>
            <a:off x="0" y="1695518"/>
            <a:ext cx="1219200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E4B3C03-E31F-77F7-02F0-8C25E1C62792}"/>
              </a:ext>
            </a:extLst>
          </p:cNvPr>
          <p:cNvCxnSpPr>
            <a:cxnSpLocks/>
          </p:cNvCxnSpPr>
          <p:nvPr/>
        </p:nvCxnSpPr>
        <p:spPr>
          <a:xfrm>
            <a:off x="3318170" y="1695518"/>
            <a:ext cx="0" cy="5162482"/>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2936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320040" y="5223554"/>
            <a:ext cx="11430000" cy="914400"/>
          </a:xfrm>
        </p:spPr>
        <p:txBody>
          <a:bodyPr vert="horz" lIns="91440" tIns="45720" rIns="91440" bIns="45720" rtlCol="0" anchor="b">
            <a:normAutofit/>
          </a:bodyPr>
          <a:lstStyle>
            <a:lvl1pPr>
              <a:defRPr lang="en-US" sz="44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320039" y="6083090"/>
            <a:ext cx="11429999" cy="566928"/>
          </a:xfrm>
        </p:spPr>
        <p:txBody>
          <a:bodyPr vert="horz" lIns="91440" tIns="45720" rIns="91440" bIns="45720" rtlCol="0" anchor="ctr">
            <a:normAutofit/>
          </a:bodyPr>
          <a:lstStyle>
            <a:lvl1pPr marL="0" indent="0">
              <a:buNone/>
              <a:defRPr lang="en-US" dirty="0"/>
            </a:lvl1pPr>
          </a:lstStyle>
          <a:p>
            <a:pPr lvl="0"/>
            <a:r>
              <a:rPr lang="en-US"/>
              <a:t>Click to edit Master subtitle style</a:t>
            </a:r>
            <a:endParaRPr lang="en-US" dirty="0"/>
          </a:p>
        </p:txBody>
      </p:sp>
      <p:sp>
        <p:nvSpPr>
          <p:cNvPr id="11" name="Picture Placeholder 10">
            <a:extLst>
              <a:ext uri="{FF2B5EF4-FFF2-40B4-BE49-F238E27FC236}">
                <a16:creationId xmlns:a16="http://schemas.microsoft.com/office/drawing/2014/main" id="{1F08B46D-341A-2502-FE91-2C5EF771037B}"/>
              </a:ext>
            </a:extLst>
          </p:cNvPr>
          <p:cNvSpPr>
            <a:spLocks noGrp="1"/>
          </p:cNvSpPr>
          <p:nvPr>
            <p:ph type="pic" sz="quarter" idx="13" hasCustomPrompt="1"/>
          </p:nvPr>
        </p:nvSpPr>
        <p:spPr>
          <a:xfrm>
            <a:off x="0" y="0"/>
            <a:ext cx="12192000" cy="5069400"/>
          </a:xfrm>
          <a:blipFill>
            <a:blip r:embed="rId2">
              <a:alphaModFix amt="8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rgbClr val="FFFFFF"/>
                </a:solidFill>
                <a:effectLst>
                  <a:outerShdw blurRad="38100" dist="38100" dir="2700000" algn="tl">
                    <a:srgbClr val="000000">
                      <a:alpha val="43137"/>
                    </a:srgbClr>
                  </a:outerShdw>
                </a:effectLst>
              </a:defRPr>
            </a:lvl1pPr>
          </a:lstStyle>
          <a:p>
            <a:r>
              <a:rPr lang="en-US"/>
              <a:t>MMA</a:t>
            </a:r>
            <a:endParaRPr lang="en-US" dirty="0"/>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p:txBody>
          <a:bodyPr/>
          <a:lstStyle>
            <a:lvl1pPr>
              <a:defRPr>
                <a:solidFill>
                  <a:srgbClr val="FFFFFF"/>
                </a:solidFill>
                <a:effectLst>
                  <a:outerShdw blurRad="38100" dist="38100" dir="2700000" algn="tl">
                    <a:srgbClr val="000000">
                      <a:alpha val="43137"/>
                    </a:srgbClr>
                  </a:outerShdw>
                </a:effectLst>
              </a:defRPr>
            </a:lvl1pPr>
          </a:lstStyle>
          <a:p>
            <a:fld id="{45782176-5BE5-40AF-85D2-C24F36114FF7}" type="datetime1">
              <a:rPr lang="en-US" smtClean="0"/>
              <a:t>4/27/2026</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lvl1pPr>
              <a:defRPr>
                <a:solidFill>
                  <a:srgbClr val="FFFFFF"/>
                </a:solidFill>
                <a:effectLst>
                  <a:outerShdw blurRad="38100" dist="38100" dir="2700000" algn="tl">
                    <a:srgbClr val="000000">
                      <a:alpha val="43137"/>
                    </a:srgbClr>
                  </a:outerShdw>
                </a:effectLst>
              </a:defRPr>
            </a:lvl1pPr>
          </a:lstStyle>
          <a:p>
            <a:fld id="{753D0FD4-819D-4187-8797-C35567B41C78}" type="slidenum">
              <a:rPr lang="en-US" smtClean="0"/>
              <a:t>‹#›</a:t>
            </a:fld>
            <a:endParaRPr lang="en-US"/>
          </a:p>
        </p:txBody>
      </p:sp>
      <p:cxnSp>
        <p:nvCxnSpPr>
          <p:cNvPr id="7" name="Straight Connector 6">
            <a:extLst>
              <a:ext uri="{FF2B5EF4-FFF2-40B4-BE49-F238E27FC236}">
                <a16:creationId xmlns:a16="http://schemas.microsoft.com/office/drawing/2014/main" id="{8ABE8472-319C-7663-7B71-2A6549DED7EF}"/>
              </a:ext>
            </a:extLst>
          </p:cNvPr>
          <p:cNvCxnSpPr>
            <a:cxnSpLocks/>
          </p:cNvCxnSpPr>
          <p:nvPr/>
        </p:nvCxnSpPr>
        <p:spPr>
          <a:xfrm>
            <a:off x="0" y="5068350"/>
            <a:ext cx="12188952"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8820434"/>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9" y="1152143"/>
            <a:ext cx="4350052" cy="2620959"/>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5364000" y="210312"/>
            <a:ext cx="1569350" cy="411480"/>
          </a:xfrm>
        </p:spPr>
        <p:txBody>
          <a:bodyPr/>
          <a:lstStyle/>
          <a:p>
            <a:fld id="{6364A18B-492B-4FB9-94CF-94BAD38A8F1F}"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210312"/>
            <a:ext cx="546447" cy="411480"/>
          </a:xfrm>
        </p:spPr>
        <p:txBody>
          <a:bodyPr/>
          <a:lstStyle/>
          <a:p>
            <a:fld id="{753D0FD4-819D-4187-8797-C35567B41C78}" type="slidenum">
              <a:rPr lang="en-US" smtClean="0"/>
              <a:t>‹#›</a:t>
            </a:fld>
            <a:endParaRPr lang="en-US"/>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4089769"/>
            <a:ext cx="4921917" cy="2777751"/>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358383" y="1152144"/>
            <a:ext cx="6414499" cy="5401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788F70BF-1865-3761-955D-0621AA22B818}"/>
              </a:ext>
            </a:extLst>
          </p:cNvPr>
          <p:cNvCxnSpPr>
            <a:cxnSpLocks/>
          </p:cNvCxnSpPr>
          <p:nvPr/>
        </p:nvCxnSpPr>
        <p:spPr>
          <a:xfrm>
            <a:off x="0" y="4083425"/>
            <a:ext cx="4921917"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8F7E856F-6265-38B0-6F7D-95063C760CBC}"/>
              </a:ext>
            </a:extLst>
          </p:cNvPr>
          <p:cNvCxnSpPr>
            <a:cxnSpLocks/>
          </p:cNvCxnSpPr>
          <p:nvPr/>
        </p:nvCxnSpPr>
        <p:spPr>
          <a:xfrm>
            <a:off x="4925804" y="784893"/>
            <a:ext cx="0" cy="6073107"/>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3088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with Picture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7874" y="5197449"/>
            <a:ext cx="4244126" cy="1463040"/>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5358383" y="210312"/>
            <a:ext cx="1569350" cy="411480"/>
          </a:xfrm>
        </p:spPr>
        <p:txBody>
          <a:bodyPr/>
          <a:lstStyle/>
          <a:p>
            <a:fld id="{D79857EF-839E-4613-A3CA-8425F6317BC2}"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210312"/>
            <a:ext cx="546447" cy="411480"/>
          </a:xfrm>
        </p:spPr>
        <p:txBody>
          <a:bodyPr/>
          <a:lstStyle/>
          <a:p>
            <a:fld id="{753D0FD4-819D-4187-8797-C35567B41C78}" type="slidenum">
              <a:rPr lang="en-US" smtClean="0"/>
              <a:t>‹#›</a:t>
            </a:fld>
            <a:endParaRPr lang="en-US"/>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794335"/>
            <a:ext cx="4921917" cy="4047478"/>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358384" y="1152144"/>
            <a:ext cx="6382512" cy="5340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788F70BF-1865-3761-955D-0621AA22B818}"/>
              </a:ext>
            </a:extLst>
          </p:cNvPr>
          <p:cNvCxnSpPr>
            <a:cxnSpLocks/>
          </p:cNvCxnSpPr>
          <p:nvPr/>
        </p:nvCxnSpPr>
        <p:spPr>
          <a:xfrm>
            <a:off x="0" y="4841814"/>
            <a:ext cx="4921917"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8F7E856F-6265-38B0-6F7D-95063C760CBC}"/>
              </a:ext>
            </a:extLst>
          </p:cNvPr>
          <p:cNvCxnSpPr>
            <a:cxnSpLocks/>
          </p:cNvCxnSpPr>
          <p:nvPr/>
        </p:nvCxnSpPr>
        <p:spPr>
          <a:xfrm>
            <a:off x="4925804" y="784893"/>
            <a:ext cx="0" cy="6073107"/>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3380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Number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7571232" y="1188720"/>
            <a:ext cx="4069080" cy="4480560"/>
          </a:xfrm>
        </p:spPr>
        <p:txBody>
          <a:bodyPr anchor="ctr">
            <a:normAutofit/>
          </a:bodyPr>
          <a:lstStyle>
            <a:lvl1pPr>
              <a:lnSpc>
                <a:spcPct val="110000"/>
              </a:lnSpc>
              <a:defRPr sz="2800" cap="none" baseline="0">
                <a:solidFill>
                  <a:schemeClr val="tx2"/>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hasCustomPrompt="1"/>
          </p:nvPr>
        </p:nvSpPr>
        <p:spPr>
          <a:xfrm>
            <a:off x="448056" y="1609344"/>
            <a:ext cx="6775704" cy="4151376"/>
          </a:xfrm>
        </p:spPr>
        <p:txBody>
          <a:bodyPr vert="horz" lIns="91440" tIns="45720" rIns="91440" bIns="45720" rtlCol="0" anchor="ctr">
            <a:normAutofit/>
          </a:bodyPr>
          <a:lstStyle>
            <a:lvl1pPr marL="0" indent="0" algn="r">
              <a:lnSpc>
                <a:spcPct val="70000"/>
              </a:lnSpc>
              <a:buNone/>
              <a:defRPr lang="en-US" sz="33400" dirty="0">
                <a:solidFill>
                  <a:schemeClr val="accent1"/>
                </a:solidFill>
                <a:latin typeface="+mj-lt"/>
              </a:defRPr>
            </a:lvl1pPr>
            <a:lvl2pPr marL="457200" indent="0">
              <a:buNone/>
              <a:defRPr lang="en-US" dirty="0">
                <a:solidFill>
                  <a:schemeClr val="accent3">
                    <a:lumMod val="20000"/>
                    <a:lumOff val="80000"/>
                  </a:schemeClr>
                </a:solidFill>
              </a:defRPr>
            </a:lvl2pPr>
            <a:lvl3pPr>
              <a:defRPr lang="en-US" dirty="0">
                <a:solidFill>
                  <a:schemeClr val="accent3">
                    <a:lumMod val="20000"/>
                    <a:lumOff val="80000"/>
                  </a:schemeClr>
                </a:solidFill>
              </a:defRPr>
            </a:lvl3pPr>
            <a:lvl4pPr>
              <a:defRPr lang="en-US" dirty="0">
                <a:solidFill>
                  <a:schemeClr val="accent3">
                    <a:lumMod val="20000"/>
                    <a:lumOff val="80000"/>
                  </a:schemeClr>
                </a:solidFill>
              </a:defRPr>
            </a:lvl4pPr>
            <a:lvl5pPr>
              <a:defRPr lang="en-US" dirty="0">
                <a:solidFill>
                  <a:schemeClr val="accent3">
                    <a:lumMod val="20000"/>
                    <a:lumOff val="80000"/>
                  </a:schemeClr>
                </a:solidFill>
              </a:defRPr>
            </a:lvl5pPr>
          </a:lstStyle>
          <a:p>
            <a:pPr lvl="0"/>
            <a:r>
              <a:rPr lang="en-US" dirty="0"/>
              <a:t>#%</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a:normAutofit/>
          </a:bodyPr>
          <a:lstStyle>
            <a:lvl1pPr>
              <a:defRPr>
                <a:solidFill>
                  <a:schemeClr val="tx2"/>
                </a:solidFill>
              </a:defRPr>
            </a:lvl1p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210312"/>
            <a:ext cx="1679642" cy="411480"/>
          </a:xfrm>
        </p:spPr>
        <p:txBody>
          <a:bodyPr>
            <a:normAutofit/>
          </a:bodyPr>
          <a:lstStyle>
            <a:lvl1pPr>
              <a:defRPr>
                <a:solidFill>
                  <a:schemeClr val="tx2"/>
                </a:solidFill>
              </a:defRPr>
            </a:lvl1pPr>
          </a:lstStyle>
          <a:p>
            <a:fld id="{D766B83E-31D1-4C67-AAFA-D9ADAEBE6CA2}"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210312"/>
            <a:ext cx="546447" cy="411480"/>
          </a:xfrm>
        </p:spPr>
        <p:txBody>
          <a:bodyPr>
            <a:normAutofit/>
          </a:bodyPr>
          <a:lstStyle>
            <a:lvl1pPr>
              <a:defRPr>
                <a:solidFill>
                  <a:schemeClr val="tx2"/>
                </a:solidFill>
              </a:defRPr>
            </a:lvl1pPr>
          </a:lstStyle>
          <a:p>
            <a:fld id="{753D0FD4-819D-4187-8797-C35567B41C78}" type="slidenum">
              <a:rPr lang="en-US" smtClean="0"/>
              <a:t>‹#›</a:t>
            </a:fld>
            <a:endParaRPr lang="en-US"/>
          </a:p>
        </p:txBody>
      </p:sp>
      <p:cxnSp>
        <p:nvCxnSpPr>
          <p:cNvPr id="10" name="Straight Connector 9">
            <a:extLst>
              <a:ext uri="{FF2B5EF4-FFF2-40B4-BE49-F238E27FC236}">
                <a16:creationId xmlns:a16="http://schemas.microsoft.com/office/drawing/2014/main" id="{C34144DB-F44E-C5EB-68A1-D39E3F401C4E}"/>
              </a:ext>
            </a:extLst>
          </p:cNvPr>
          <p:cNvCxnSpPr>
            <a:cxnSpLocks/>
          </p:cNvCxnSpPr>
          <p:nvPr/>
        </p:nvCxnSpPr>
        <p:spPr>
          <a:xfrm>
            <a:off x="0" y="6069441"/>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965683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Number Lar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0624" y="5349240"/>
            <a:ext cx="11414692" cy="1225296"/>
          </a:xfrm>
        </p:spPr>
        <p:txBody>
          <a:bodyPr anchor="t">
            <a:normAutofit/>
          </a:bodyPr>
          <a:lstStyle>
            <a:lvl1pPr>
              <a:lnSpc>
                <a:spcPct val="80000"/>
              </a:lnSpc>
              <a:defRPr sz="4000" cap="all" spc="100" baseline="0">
                <a:solidFill>
                  <a:schemeClr val="tx2"/>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hasCustomPrompt="1"/>
          </p:nvPr>
        </p:nvSpPr>
        <p:spPr>
          <a:xfrm>
            <a:off x="219455" y="1188321"/>
            <a:ext cx="11615861" cy="4258079"/>
          </a:xfrm>
        </p:spPr>
        <p:txBody>
          <a:bodyPr vert="horz" lIns="91440" tIns="45720" rIns="91440" bIns="45720" rtlCol="0" anchor="b">
            <a:normAutofit/>
          </a:bodyPr>
          <a:lstStyle>
            <a:lvl1pPr marL="0" indent="0">
              <a:lnSpc>
                <a:spcPct val="70000"/>
              </a:lnSpc>
              <a:buNone/>
              <a:defRPr lang="en-US" sz="40100" dirty="0">
                <a:ln>
                  <a:solidFill>
                    <a:schemeClr val="tx2"/>
                  </a:solidFill>
                </a:ln>
                <a:solidFill>
                  <a:schemeClr val="bg2"/>
                </a:solidFill>
                <a:latin typeface="+mj-lt"/>
              </a:defRPr>
            </a:lvl1pPr>
          </a:lstStyle>
          <a:p>
            <a:pPr lvl="0"/>
            <a:r>
              <a:rPr lang="en-US" dirty="0"/>
              <a:t>#%</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3482"/>
            <a:ext cx="2962656" cy="411480"/>
          </a:xfrm>
        </p:spPr>
        <p:txBody>
          <a:bodyPr>
            <a:normAutofit/>
          </a:bodyPr>
          <a:lstStyle>
            <a:lvl1pPr>
              <a:defRPr>
                <a:solidFill>
                  <a:schemeClr val="tx2"/>
                </a:solidFill>
              </a:defRPr>
            </a:lvl1p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210312"/>
            <a:ext cx="1679642" cy="411480"/>
          </a:xfrm>
        </p:spPr>
        <p:txBody>
          <a:bodyPr>
            <a:normAutofit/>
          </a:bodyPr>
          <a:lstStyle>
            <a:lvl1pPr>
              <a:defRPr>
                <a:solidFill>
                  <a:schemeClr val="tx2"/>
                </a:solidFill>
              </a:defRPr>
            </a:lvl1pPr>
          </a:lstStyle>
          <a:p>
            <a:fld id="{60386124-7033-44CE-ABAD-C14F2AA208AA}"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normAutofit/>
          </a:bodyPr>
          <a:lstStyle>
            <a:lvl1pPr>
              <a:defRPr>
                <a:solidFill>
                  <a:schemeClr val="tx2"/>
                </a:solidFill>
              </a:defRPr>
            </a:lvl1pPr>
          </a:lstStyle>
          <a:p>
            <a:fld id="{753D0FD4-819D-4187-8797-C35567B41C78}" type="slidenum">
              <a:rPr lang="en-US" smtClean="0"/>
              <a:t>‹#›</a:t>
            </a:fld>
            <a:endParaRPr lang="en-US"/>
          </a:p>
        </p:txBody>
      </p:sp>
      <p:cxnSp>
        <p:nvCxnSpPr>
          <p:cNvPr id="7" name="Straight Connector 6">
            <a:extLst>
              <a:ext uri="{FF2B5EF4-FFF2-40B4-BE49-F238E27FC236}">
                <a16:creationId xmlns:a16="http://schemas.microsoft.com/office/drawing/2014/main" id="{367407E9-9629-73EA-8583-87EC092046E4}"/>
              </a:ext>
            </a:extLst>
          </p:cNvPr>
          <p:cNvCxnSpPr>
            <a:cxnSpLocks/>
          </p:cNvCxnSpPr>
          <p:nvPr/>
        </p:nvCxnSpPr>
        <p:spPr>
          <a:xfrm>
            <a:off x="0" y="5055918"/>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1EB09F8-0C93-A873-28FE-48A38B4CEAD9}"/>
              </a:ext>
            </a:extLst>
          </p:cNvPr>
          <p:cNvCxnSpPr>
            <a:cxnSpLocks/>
          </p:cNvCxnSpPr>
          <p:nvPr/>
        </p:nvCxnSpPr>
        <p:spPr>
          <a:xfrm>
            <a:off x="0" y="788718"/>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7861839"/>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Number Lar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7571232" y="1188720"/>
            <a:ext cx="4069080" cy="4480560"/>
          </a:xfrm>
        </p:spPr>
        <p:txBody>
          <a:bodyPr anchor="ctr">
            <a:normAutofit/>
          </a:bodyPr>
          <a:lstStyle>
            <a:lvl1pPr>
              <a:lnSpc>
                <a:spcPct val="110000"/>
              </a:lnSpc>
              <a:defRPr sz="2800" cap="none" baseline="0">
                <a:solidFill>
                  <a:schemeClr val="tx2"/>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hasCustomPrompt="1"/>
          </p:nvPr>
        </p:nvSpPr>
        <p:spPr>
          <a:xfrm>
            <a:off x="448056" y="1609344"/>
            <a:ext cx="6775704" cy="4151376"/>
          </a:xfrm>
        </p:spPr>
        <p:txBody>
          <a:bodyPr vert="horz" lIns="91440" tIns="45720" rIns="91440" bIns="45720" rtlCol="0" anchor="ctr">
            <a:normAutofit/>
          </a:bodyPr>
          <a:lstStyle>
            <a:lvl1pPr marL="0" indent="0" algn="r">
              <a:lnSpc>
                <a:spcPct val="70000"/>
              </a:lnSpc>
              <a:buNone/>
              <a:defRPr lang="en-US" sz="33400" dirty="0">
                <a:solidFill>
                  <a:schemeClr val="tx2"/>
                </a:solidFill>
                <a:latin typeface="+mj-lt"/>
              </a:defRPr>
            </a:lvl1pPr>
            <a:lvl2pPr marL="457200" indent="0">
              <a:buNone/>
              <a:defRPr lang="en-US" dirty="0">
                <a:solidFill>
                  <a:schemeClr val="accent3">
                    <a:lumMod val="20000"/>
                    <a:lumOff val="80000"/>
                  </a:schemeClr>
                </a:solidFill>
              </a:defRPr>
            </a:lvl2pPr>
            <a:lvl3pPr>
              <a:defRPr lang="en-US" dirty="0">
                <a:solidFill>
                  <a:schemeClr val="accent3">
                    <a:lumMod val="20000"/>
                    <a:lumOff val="80000"/>
                  </a:schemeClr>
                </a:solidFill>
              </a:defRPr>
            </a:lvl3pPr>
            <a:lvl4pPr>
              <a:defRPr lang="en-US" dirty="0">
                <a:solidFill>
                  <a:schemeClr val="accent3">
                    <a:lumMod val="20000"/>
                    <a:lumOff val="80000"/>
                  </a:schemeClr>
                </a:solidFill>
              </a:defRPr>
            </a:lvl4pPr>
            <a:lvl5pPr>
              <a:defRPr lang="en-US" dirty="0">
                <a:solidFill>
                  <a:schemeClr val="accent3">
                    <a:lumMod val="20000"/>
                    <a:lumOff val="80000"/>
                  </a:schemeClr>
                </a:solidFill>
              </a:defRPr>
            </a:lvl5pPr>
          </a:lstStyle>
          <a:p>
            <a:pPr lvl="0"/>
            <a:r>
              <a:rPr lang="en-US" dirty="0"/>
              <a:t>#%</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3482"/>
            <a:ext cx="2962656" cy="411480"/>
          </a:xfrm>
        </p:spPr>
        <p:txBody>
          <a:bodyPr/>
          <a:lstStyle>
            <a:lvl1pPr>
              <a:defRPr>
                <a:solidFill>
                  <a:schemeClr val="tx2"/>
                </a:solidFill>
              </a:defRPr>
            </a:lvl1p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210312"/>
            <a:ext cx="1679642" cy="411480"/>
          </a:xfrm>
        </p:spPr>
        <p:txBody>
          <a:bodyPr/>
          <a:lstStyle>
            <a:lvl1pPr>
              <a:defRPr>
                <a:solidFill>
                  <a:schemeClr val="tx2"/>
                </a:solidFill>
              </a:defRPr>
            </a:lvl1pPr>
          </a:lstStyle>
          <a:p>
            <a:fld id="{3D458F70-D89F-4769-BC89-87AAA15AFACF}"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lvl1pPr>
              <a:defRPr>
                <a:solidFill>
                  <a:schemeClr val="tx2"/>
                </a:solidFill>
              </a:defRPr>
            </a:lvl1pPr>
          </a:lstStyle>
          <a:p>
            <a:fld id="{753D0FD4-819D-4187-8797-C35567B41C78}" type="slidenum">
              <a:rPr lang="en-US" smtClean="0"/>
              <a:t>‹#›</a:t>
            </a:fld>
            <a:endParaRPr lang="en-US"/>
          </a:p>
        </p:txBody>
      </p:sp>
      <p:cxnSp>
        <p:nvCxnSpPr>
          <p:cNvPr id="10" name="Straight Connector 9">
            <a:extLst>
              <a:ext uri="{FF2B5EF4-FFF2-40B4-BE49-F238E27FC236}">
                <a16:creationId xmlns:a16="http://schemas.microsoft.com/office/drawing/2014/main" id="{C34144DB-F44E-C5EB-68A1-D39E3F401C4E}"/>
              </a:ext>
            </a:extLst>
          </p:cNvPr>
          <p:cNvCxnSpPr>
            <a:cxnSpLocks/>
          </p:cNvCxnSpPr>
          <p:nvPr/>
        </p:nvCxnSpPr>
        <p:spPr>
          <a:xfrm>
            <a:off x="0" y="6069441"/>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0815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Number Larg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1480" y="5172725"/>
            <a:ext cx="11356848" cy="777240"/>
          </a:xfrm>
        </p:spPr>
        <p:txBody>
          <a:bodyPr anchor="ctr">
            <a:normAutofit/>
          </a:bodyPr>
          <a:lstStyle>
            <a:lvl1pPr algn="ctr">
              <a:lnSpc>
                <a:spcPct val="110000"/>
              </a:lnSpc>
              <a:defRPr sz="2000" cap="all" spc="100" baseline="0">
                <a:solidFill>
                  <a:schemeClr val="tx2">
                    <a:lumMod val="90000"/>
                  </a:schemeClr>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hasCustomPrompt="1"/>
          </p:nvPr>
        </p:nvSpPr>
        <p:spPr>
          <a:xfrm>
            <a:off x="822960" y="1201036"/>
            <a:ext cx="10543032" cy="4050792"/>
          </a:xfrm>
        </p:spPr>
        <p:txBody>
          <a:bodyPr vert="horz" lIns="91440" tIns="45720" rIns="91440" bIns="45720" rtlCol="0" anchor="t">
            <a:normAutofit/>
          </a:bodyPr>
          <a:lstStyle>
            <a:lvl1pPr marL="0" indent="0" algn="ctr">
              <a:lnSpc>
                <a:spcPct val="70000"/>
              </a:lnSpc>
              <a:buNone/>
              <a:defRPr lang="en-US" sz="40100" dirty="0">
                <a:solidFill>
                  <a:schemeClr val="tx2">
                    <a:lumMod val="90000"/>
                  </a:schemeClr>
                </a:solidFill>
                <a:latin typeface="+mj-lt"/>
              </a:defRPr>
            </a:lvl1pPr>
            <a:lvl2pPr marL="457200" indent="0">
              <a:buNone/>
              <a:defRPr lang="en-US" dirty="0">
                <a:solidFill>
                  <a:schemeClr val="accent3">
                    <a:lumMod val="20000"/>
                    <a:lumOff val="80000"/>
                  </a:schemeClr>
                </a:solidFill>
              </a:defRPr>
            </a:lvl2pPr>
            <a:lvl3pPr>
              <a:defRPr lang="en-US" dirty="0">
                <a:solidFill>
                  <a:schemeClr val="accent3">
                    <a:lumMod val="20000"/>
                    <a:lumOff val="80000"/>
                  </a:schemeClr>
                </a:solidFill>
              </a:defRPr>
            </a:lvl3pPr>
            <a:lvl4pPr>
              <a:defRPr lang="en-US" dirty="0">
                <a:solidFill>
                  <a:schemeClr val="accent3">
                    <a:lumMod val="20000"/>
                    <a:lumOff val="80000"/>
                  </a:schemeClr>
                </a:solidFill>
              </a:defRPr>
            </a:lvl4pPr>
            <a:lvl5pPr>
              <a:defRPr lang="en-US" dirty="0">
                <a:solidFill>
                  <a:schemeClr val="accent3">
                    <a:lumMod val="20000"/>
                    <a:lumOff val="80000"/>
                  </a:schemeClr>
                </a:solidFill>
              </a:defRPr>
            </a:lvl5pPr>
          </a:lstStyle>
          <a:p>
            <a:pPr lvl="0"/>
            <a:r>
              <a:rPr lang="en-US" dirty="0"/>
              <a:t>##%</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6254495"/>
            <a:ext cx="2962656" cy="411480"/>
          </a:xfrm>
        </p:spPr>
        <p:txBody>
          <a:bodyPr/>
          <a:lstStyle>
            <a:lvl1pPr>
              <a:defRPr>
                <a:solidFill>
                  <a:schemeClr val="tx2">
                    <a:lumMod val="90000"/>
                  </a:schemeClr>
                </a:solidFill>
              </a:defRPr>
            </a:lvl1p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6254495"/>
            <a:ext cx="1679642" cy="411480"/>
          </a:xfrm>
        </p:spPr>
        <p:txBody>
          <a:bodyPr/>
          <a:lstStyle>
            <a:lvl1pPr>
              <a:defRPr>
                <a:solidFill>
                  <a:schemeClr val="tx2">
                    <a:lumMod val="90000"/>
                  </a:schemeClr>
                </a:solidFill>
              </a:defRPr>
            </a:lvl1pPr>
          </a:lstStyle>
          <a:p>
            <a:fld id="{DC8A1CA4-F70F-4731-B770-2A911CE5932E}"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6254496"/>
            <a:ext cx="546447" cy="413360"/>
          </a:xfrm>
        </p:spPr>
        <p:txBody>
          <a:bodyPr/>
          <a:lstStyle>
            <a:lvl1pPr>
              <a:defRPr>
                <a:solidFill>
                  <a:schemeClr val="tx2">
                    <a:lumMod val="90000"/>
                  </a:schemeClr>
                </a:solidFill>
              </a:defRPr>
            </a:lvl1pPr>
          </a:lstStyle>
          <a:p>
            <a:fld id="{753D0FD4-819D-4187-8797-C35567B41C78}" type="slidenum">
              <a:rPr lang="en-US" smtClean="0"/>
              <a:t>‹#›</a:t>
            </a:fld>
            <a:endParaRPr lang="en-US"/>
          </a:p>
        </p:txBody>
      </p:sp>
      <p:cxnSp>
        <p:nvCxnSpPr>
          <p:cNvPr id="10" name="Straight Connector 9">
            <a:extLst>
              <a:ext uri="{FF2B5EF4-FFF2-40B4-BE49-F238E27FC236}">
                <a16:creationId xmlns:a16="http://schemas.microsoft.com/office/drawing/2014/main" id="{2059084B-1C57-0F86-56B0-E7DC2934BA40}"/>
              </a:ext>
            </a:extLst>
          </p:cNvPr>
          <p:cNvCxnSpPr>
            <a:cxnSpLocks/>
          </p:cNvCxnSpPr>
          <p:nvPr/>
        </p:nvCxnSpPr>
        <p:spPr>
          <a:xfrm>
            <a:off x="0" y="6057900"/>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344636A-F38C-DF3B-6439-B5B73A797B53}"/>
              </a:ext>
            </a:extLst>
          </p:cNvPr>
          <p:cNvCxnSpPr>
            <a:cxnSpLocks/>
          </p:cNvCxnSpPr>
          <p:nvPr/>
        </p:nvCxnSpPr>
        <p:spPr>
          <a:xfrm>
            <a:off x="0" y="5274776"/>
            <a:ext cx="12192000" cy="0"/>
          </a:xfrm>
          <a:prstGeom prst="line">
            <a:avLst/>
          </a:prstGeom>
          <a:ln w="9525">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6737538"/>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17773" y="914400"/>
            <a:ext cx="10045427" cy="4464554"/>
          </a:xfrm>
        </p:spPr>
        <p:txBody>
          <a:bodyPr anchor="ctr">
            <a:noAutofit/>
          </a:bodyPr>
          <a:lstStyle>
            <a:lvl1pPr marL="0" indent="0">
              <a:lnSpc>
                <a:spcPct val="75000"/>
              </a:lnSpc>
              <a:buNone/>
              <a:defRPr sz="8800" b="0">
                <a:solidFill>
                  <a:schemeClr val="tx2"/>
                </a:solidFill>
                <a:latin typeface="+mj-lt"/>
              </a:defRPr>
            </a:lvl1pPr>
            <a:lvl2pPr marL="228600" indent="0">
              <a:lnSpc>
                <a:spcPct val="100000"/>
              </a:lnSpc>
              <a:buNone/>
              <a:defRPr sz="8000" b="0">
                <a:solidFill>
                  <a:schemeClr val="tx2"/>
                </a:solidFill>
                <a:latin typeface="+mj-lt"/>
              </a:defRPr>
            </a:lvl2pPr>
            <a:lvl3pPr marL="457200" indent="0">
              <a:lnSpc>
                <a:spcPct val="100000"/>
              </a:lnSpc>
              <a:buNone/>
              <a:defRPr sz="7200" b="0">
                <a:solidFill>
                  <a:schemeClr val="tx2"/>
                </a:solidFill>
                <a:latin typeface="+mj-lt"/>
              </a:defRPr>
            </a:lvl3pPr>
            <a:lvl4pPr marL="685800" indent="0">
              <a:lnSpc>
                <a:spcPct val="100000"/>
              </a:lnSpc>
              <a:buNone/>
              <a:defRPr sz="6600" b="0">
                <a:solidFill>
                  <a:schemeClr val="tx2"/>
                </a:solidFill>
                <a:latin typeface="+mj-lt"/>
              </a:defRPr>
            </a:lvl4pPr>
            <a:lvl5pPr marL="914400" indent="0">
              <a:lnSpc>
                <a:spcPct val="100000"/>
              </a:lnSpc>
              <a:buNone/>
              <a:defRPr sz="6000" b="0">
                <a:solidFill>
                  <a:schemeClr val="tx2"/>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317773" y="6263640"/>
            <a:ext cx="2963692" cy="413360"/>
          </a:xfrm>
        </p:spPr>
        <p:txBody>
          <a:bodyPr/>
          <a:lstStyle/>
          <a:p>
            <a:r>
              <a:rPr lang="en-US"/>
              <a:t>MMA</a:t>
            </a:r>
            <a:endParaRPr lang="en-US" dirty="0"/>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7680069" y="6263640"/>
            <a:ext cx="1921315" cy="413360"/>
          </a:xfrm>
        </p:spPr>
        <p:txBody>
          <a:bodyPr/>
          <a:lstStyle/>
          <a:p>
            <a:fld id="{846CB8ED-278F-4820-A854-8D00095A169C}" type="datetime1">
              <a:rPr lang="en-US" smtClean="0"/>
              <a:t>4/27/2026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288870" y="6263640"/>
            <a:ext cx="546447" cy="413360"/>
          </a:xfrm>
        </p:spPr>
        <p:txBody>
          <a:bodyPr/>
          <a:lstStyle/>
          <a:p>
            <a:fld id="{753D0FD4-819D-4187-8797-C35567B41C78}" type="slidenum">
              <a:rPr lang="en-US" smtClean="0"/>
              <a:t>‹#›</a:t>
            </a:fld>
            <a:endParaRPr lang="en-US" dirty="0"/>
          </a:p>
        </p:txBody>
      </p:sp>
      <p:cxnSp>
        <p:nvCxnSpPr>
          <p:cNvPr id="6" name="Straight Connector 5">
            <a:extLst>
              <a:ext uri="{FF2B5EF4-FFF2-40B4-BE49-F238E27FC236}">
                <a16:creationId xmlns:a16="http://schemas.microsoft.com/office/drawing/2014/main" id="{1A935D4C-A027-60A0-BEB8-B1A89C1C5E3A}"/>
              </a:ext>
            </a:extLst>
          </p:cNvPr>
          <p:cNvCxnSpPr>
            <a:cxnSpLocks/>
          </p:cNvCxnSpPr>
          <p:nvPr/>
        </p:nvCxnSpPr>
        <p:spPr>
          <a:xfrm>
            <a:off x="0" y="6057900"/>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3695224"/>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tx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576945" y="1341912"/>
            <a:ext cx="7024439" cy="4120737"/>
          </a:xfrm>
        </p:spPr>
        <p:txBody>
          <a:bodyPr anchor="ctr">
            <a:normAutofit/>
          </a:bodyPr>
          <a:lstStyle>
            <a:lvl1pPr marL="0" indent="0" algn="ctr">
              <a:lnSpc>
                <a:spcPct val="75000"/>
              </a:lnSpc>
              <a:buNone/>
              <a:defRPr sz="5400" b="0">
                <a:solidFill>
                  <a:schemeClr val="tx2"/>
                </a:solidFill>
                <a:latin typeface="+mj-lt"/>
              </a:defRPr>
            </a:lvl1pPr>
            <a:lvl2pPr marL="228600" indent="0" algn="ctr">
              <a:lnSpc>
                <a:spcPct val="75000"/>
              </a:lnSpc>
              <a:buNone/>
              <a:defRPr sz="4800" b="0">
                <a:solidFill>
                  <a:schemeClr val="tx2"/>
                </a:solidFill>
                <a:latin typeface="+mj-lt"/>
              </a:defRPr>
            </a:lvl2pPr>
            <a:lvl3pPr marL="457200" indent="0" algn="ctr">
              <a:lnSpc>
                <a:spcPct val="75000"/>
              </a:lnSpc>
              <a:buNone/>
              <a:defRPr sz="4400" b="0">
                <a:solidFill>
                  <a:schemeClr val="tx2"/>
                </a:solidFill>
                <a:latin typeface="+mj-lt"/>
              </a:defRPr>
            </a:lvl3pPr>
            <a:lvl4pPr marL="685800" indent="0" algn="ctr">
              <a:lnSpc>
                <a:spcPct val="75000"/>
              </a:lnSpc>
              <a:buNone/>
              <a:defRPr sz="4000" b="0">
                <a:solidFill>
                  <a:schemeClr val="tx2"/>
                </a:solidFill>
                <a:latin typeface="+mj-lt"/>
              </a:defRPr>
            </a:lvl4pPr>
            <a:lvl5pPr marL="914400" indent="0" algn="ctr">
              <a:lnSpc>
                <a:spcPct val="75000"/>
              </a:lnSpc>
              <a:buNone/>
              <a:defRPr sz="3600" b="0">
                <a:solidFill>
                  <a:schemeClr val="tx2"/>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317773" y="6264164"/>
            <a:ext cx="2963692" cy="413360"/>
          </a:xfrm>
        </p:spPr>
        <p:txBody>
          <a:bodyPr/>
          <a:lstStyle>
            <a:lvl1pPr>
              <a:defRPr>
                <a:solidFill>
                  <a:schemeClr val="tx2"/>
                </a:solidFill>
              </a:defRPr>
            </a:lvl1pPr>
          </a:lstStyle>
          <a:p>
            <a:r>
              <a:rPr lang="en-US"/>
              <a:t>MMA</a:t>
            </a:r>
            <a:endParaRPr lang="en-US" dirty="0"/>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7921742" y="6264164"/>
            <a:ext cx="1679642" cy="413360"/>
          </a:xfrm>
        </p:spPr>
        <p:txBody>
          <a:bodyPr/>
          <a:lstStyle>
            <a:lvl1pPr>
              <a:defRPr>
                <a:solidFill>
                  <a:schemeClr val="tx2"/>
                </a:solidFill>
              </a:defRPr>
            </a:lvl1pPr>
          </a:lstStyle>
          <a:p>
            <a:fld id="{2E83192C-F160-4D69-9757-3201455472DE}" type="datetime1">
              <a:rPr lang="en-US" smtClean="0"/>
              <a:t>4/27/2026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288870" y="6264164"/>
            <a:ext cx="546447" cy="413360"/>
          </a:xfrm>
        </p:spPr>
        <p:txBody>
          <a:bodyPr/>
          <a:lstStyle>
            <a:lvl1pPr>
              <a:defRPr>
                <a:solidFill>
                  <a:schemeClr val="tx2"/>
                </a:solidFill>
              </a:defRPr>
            </a:lvl1pPr>
          </a:lstStyle>
          <a:p>
            <a:fld id="{753D0FD4-819D-4187-8797-C35567B41C78}" type="slidenum">
              <a:rPr lang="en-US" smtClean="0"/>
              <a:t>‹#›</a:t>
            </a:fld>
            <a:endParaRPr lang="en-US"/>
          </a:p>
        </p:txBody>
      </p:sp>
      <p:cxnSp>
        <p:nvCxnSpPr>
          <p:cNvPr id="6" name="Straight Connector 5">
            <a:extLst>
              <a:ext uri="{FF2B5EF4-FFF2-40B4-BE49-F238E27FC236}">
                <a16:creationId xmlns:a16="http://schemas.microsoft.com/office/drawing/2014/main" id="{236ED6FE-B4BC-74F3-6CA8-3B4200CEE7FD}"/>
              </a:ext>
            </a:extLst>
          </p:cNvPr>
          <p:cNvCxnSpPr>
            <a:cxnSpLocks/>
          </p:cNvCxnSpPr>
          <p:nvPr/>
        </p:nvCxnSpPr>
        <p:spPr>
          <a:xfrm>
            <a:off x="0" y="6057900"/>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008063B-506A-41A1-A6EA-745A876C5191}"/>
              </a:ext>
            </a:extLst>
          </p:cNvPr>
          <p:cNvCxnSpPr>
            <a:cxnSpLocks/>
          </p:cNvCxnSpPr>
          <p:nvPr/>
        </p:nvCxnSpPr>
        <p:spPr>
          <a:xfrm>
            <a:off x="0" y="781627"/>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2758C90-B148-7153-9C80-0F1076997894}"/>
              </a:ext>
            </a:extLst>
          </p:cNvPr>
          <p:cNvCxnSpPr>
            <a:cxnSpLocks/>
          </p:cNvCxnSpPr>
          <p:nvPr/>
        </p:nvCxnSpPr>
        <p:spPr>
          <a:xfrm>
            <a:off x="1693484" y="781627"/>
            <a:ext cx="0" cy="5276273"/>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5474C37-D361-EDB7-BCC5-35E1A6EC3D9B}"/>
              </a:ext>
            </a:extLst>
          </p:cNvPr>
          <p:cNvCxnSpPr>
            <a:cxnSpLocks/>
          </p:cNvCxnSpPr>
          <p:nvPr/>
        </p:nvCxnSpPr>
        <p:spPr>
          <a:xfrm>
            <a:off x="10491119" y="781627"/>
            <a:ext cx="0" cy="5276273"/>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7221358"/>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51725" y="1940090"/>
            <a:ext cx="10392476" cy="4614714"/>
          </a:xfrm>
        </p:spPr>
        <p:txBody>
          <a:bodyPr anchor="b">
            <a:noAutofit/>
          </a:bodyPr>
          <a:lstStyle>
            <a:lvl1pPr marL="0" indent="0">
              <a:lnSpc>
                <a:spcPct val="73000"/>
              </a:lnSpc>
              <a:buNone/>
              <a:defRPr sz="9600" b="0" cap="all" baseline="0">
                <a:solidFill>
                  <a:schemeClr val="tx2">
                    <a:lumMod val="75000"/>
                  </a:schemeClr>
                </a:solidFill>
                <a:latin typeface="+mj-lt"/>
              </a:defRPr>
            </a:lvl1pPr>
            <a:lvl2pPr marL="228600" indent="0">
              <a:lnSpc>
                <a:spcPct val="73000"/>
              </a:lnSpc>
              <a:buNone/>
              <a:defRPr sz="8800" b="0" cap="all" baseline="0">
                <a:solidFill>
                  <a:schemeClr val="tx2">
                    <a:lumMod val="75000"/>
                  </a:schemeClr>
                </a:solidFill>
                <a:latin typeface="+mj-lt"/>
              </a:defRPr>
            </a:lvl2pPr>
            <a:lvl3pPr marL="457200" indent="0">
              <a:lnSpc>
                <a:spcPct val="73000"/>
              </a:lnSpc>
              <a:buNone/>
              <a:defRPr sz="8000" b="0" cap="all" baseline="0">
                <a:solidFill>
                  <a:schemeClr val="tx2">
                    <a:lumMod val="75000"/>
                  </a:schemeClr>
                </a:solidFill>
                <a:latin typeface="+mj-lt"/>
              </a:defRPr>
            </a:lvl3pPr>
            <a:lvl4pPr marL="685800" indent="0">
              <a:lnSpc>
                <a:spcPct val="73000"/>
              </a:lnSpc>
              <a:buNone/>
              <a:defRPr sz="7200" b="0" cap="all" baseline="0">
                <a:solidFill>
                  <a:schemeClr val="tx2">
                    <a:lumMod val="75000"/>
                  </a:schemeClr>
                </a:solidFill>
                <a:latin typeface="+mj-lt"/>
              </a:defRPr>
            </a:lvl4pPr>
            <a:lvl5pPr marL="914400" indent="0">
              <a:lnSpc>
                <a:spcPct val="73000"/>
              </a:lnSpc>
              <a:buNone/>
              <a:defRPr sz="6600" b="0" cap="all" baseline="0">
                <a:solidFill>
                  <a:schemeClr val="tx2">
                    <a:lumMod val="75000"/>
                  </a:schemeClr>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tx2">
                    <a:lumMod val="90000"/>
                  </a:schemeClr>
                </a:solidFill>
              </a:defRPr>
            </a:lvl1pPr>
          </a:lstStyle>
          <a:p>
            <a:r>
              <a:rPr lang="en-US"/>
              <a:t>MMA</a:t>
            </a:r>
            <a:endParaRPr lang="en-US" dirty="0"/>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lumMod val="90000"/>
                  </a:schemeClr>
                </a:solidFill>
              </a:defRPr>
            </a:lvl1pPr>
          </a:lstStyle>
          <a:p>
            <a:fld id="{F5ABF3EC-6FA7-401C-A99B-8078E8708926}" type="datetime1">
              <a:rPr lang="en-US" smtClean="0"/>
              <a:t>4/27/2026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lumMod val="90000"/>
                  </a:schemeClr>
                </a:solidFill>
              </a:defRPr>
            </a:lvl1pPr>
          </a:lstStyle>
          <a:p>
            <a:fld id="{753D0FD4-819D-4187-8797-C35567B41C78}" type="slidenum">
              <a:rPr lang="en-US" smtClean="0"/>
              <a:t>‹#›</a:t>
            </a:fld>
            <a:endParaRPr lang="en-US"/>
          </a:p>
        </p:txBody>
      </p:sp>
      <p:cxnSp>
        <p:nvCxnSpPr>
          <p:cNvPr id="8" name="Straight Connector 7">
            <a:extLst>
              <a:ext uri="{FF2B5EF4-FFF2-40B4-BE49-F238E27FC236}">
                <a16:creationId xmlns:a16="http://schemas.microsoft.com/office/drawing/2014/main" id="{3EBBBFEC-32A4-8333-CEC0-6858CB1833EF}"/>
              </a:ext>
            </a:extLst>
          </p:cNvPr>
          <p:cNvCxnSpPr>
            <a:cxnSpLocks/>
          </p:cNvCxnSpPr>
          <p:nvPr/>
        </p:nvCxnSpPr>
        <p:spPr>
          <a:xfrm>
            <a:off x="0" y="789563"/>
            <a:ext cx="12192000" cy="0"/>
          </a:xfrm>
          <a:prstGeom prst="line">
            <a:avLst/>
          </a:prstGeom>
          <a:ln w="9525">
            <a:solidFill>
              <a:schemeClr val="tx2">
                <a:lumMod val="9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2632386"/>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tatem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723098" y="-1133856"/>
            <a:ext cx="10090646" cy="914400"/>
          </a:xfrm>
        </p:spPr>
        <p:txBody>
          <a:bodyPr/>
          <a:lstStyle>
            <a:lvl1pPr>
              <a:defRPr>
                <a:solidFill>
                  <a:schemeClr val="tx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17773" y="384048"/>
            <a:ext cx="10090646" cy="4783756"/>
          </a:xfrm>
        </p:spPr>
        <p:txBody>
          <a:bodyPr anchor="t">
            <a:noAutofit/>
          </a:bodyPr>
          <a:lstStyle>
            <a:lvl1pPr marL="0" indent="0">
              <a:lnSpc>
                <a:spcPct val="100000"/>
              </a:lnSpc>
              <a:buNone/>
              <a:defRPr sz="7200" b="0">
                <a:solidFill>
                  <a:schemeClr val="accent1"/>
                </a:solidFill>
              </a:defRPr>
            </a:lvl1pPr>
            <a:lvl2pPr marL="228600" indent="0">
              <a:lnSpc>
                <a:spcPct val="100000"/>
              </a:lnSpc>
              <a:buNone/>
              <a:defRPr sz="6600" b="0">
                <a:solidFill>
                  <a:schemeClr val="accent1"/>
                </a:solidFill>
              </a:defRPr>
            </a:lvl2pPr>
            <a:lvl3pPr marL="457200" indent="0">
              <a:lnSpc>
                <a:spcPct val="100000"/>
              </a:lnSpc>
              <a:buNone/>
              <a:defRPr sz="6000" b="0">
                <a:solidFill>
                  <a:schemeClr val="accent1"/>
                </a:solidFill>
              </a:defRPr>
            </a:lvl3pPr>
            <a:lvl4pPr marL="685800" indent="0">
              <a:lnSpc>
                <a:spcPct val="100000"/>
              </a:lnSpc>
              <a:buNone/>
              <a:defRPr sz="5400" b="0">
                <a:solidFill>
                  <a:schemeClr val="accent1"/>
                </a:solidFill>
              </a:defRPr>
            </a:lvl4pPr>
            <a:lvl5pPr marL="914400" indent="0">
              <a:lnSpc>
                <a:spcPct val="100000"/>
              </a:lnSpc>
              <a:buNone/>
              <a:defRPr sz="4800" b="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317773" y="6264164"/>
            <a:ext cx="2963692" cy="413360"/>
          </a:xfrm>
        </p:spPr>
        <p:txBody>
          <a:bodyPr/>
          <a:lstStyle>
            <a:lvl1pPr>
              <a:defRPr>
                <a:solidFill>
                  <a:schemeClr val="tx2"/>
                </a:solidFill>
              </a:defRPr>
            </a:lvl1pPr>
          </a:lstStyle>
          <a:p>
            <a:r>
              <a:rPr lang="en-US"/>
              <a:t>MMA</a:t>
            </a:r>
            <a:endParaRPr lang="en-US" dirty="0"/>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7921741" y="6264164"/>
            <a:ext cx="2486677" cy="413360"/>
          </a:xfrm>
        </p:spPr>
        <p:txBody>
          <a:bodyPr/>
          <a:lstStyle>
            <a:lvl1pPr>
              <a:defRPr>
                <a:solidFill>
                  <a:schemeClr val="tx2"/>
                </a:solidFill>
              </a:defRPr>
            </a:lvl1pPr>
          </a:lstStyle>
          <a:p>
            <a:fld id="{9BF5E1A4-0A63-4BF5-81E5-F48906833154}" type="datetime1">
              <a:rPr lang="en-US" smtClean="0"/>
              <a:t>4/27/2026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288870" y="6264164"/>
            <a:ext cx="546447" cy="413360"/>
          </a:xfrm>
        </p:spPr>
        <p:txBody>
          <a:bodyPr/>
          <a:lstStyle>
            <a:lvl1pPr>
              <a:defRPr>
                <a:solidFill>
                  <a:schemeClr val="tx2"/>
                </a:solidFill>
              </a:defRPr>
            </a:lvl1pPr>
          </a:lstStyle>
          <a:p>
            <a:fld id="{753D0FD4-819D-4187-8797-C35567B41C78}" type="slidenum">
              <a:rPr lang="en-US" smtClean="0"/>
              <a:t>‹#›</a:t>
            </a:fld>
            <a:endParaRPr lang="en-US"/>
          </a:p>
        </p:txBody>
      </p:sp>
      <p:cxnSp>
        <p:nvCxnSpPr>
          <p:cNvPr id="6" name="Straight Connector 5">
            <a:extLst>
              <a:ext uri="{FF2B5EF4-FFF2-40B4-BE49-F238E27FC236}">
                <a16:creationId xmlns:a16="http://schemas.microsoft.com/office/drawing/2014/main" id="{236ED6FE-B4BC-74F3-6CA8-3B4200CEE7FD}"/>
              </a:ext>
            </a:extLst>
          </p:cNvPr>
          <p:cNvCxnSpPr>
            <a:cxnSpLocks/>
          </p:cNvCxnSpPr>
          <p:nvPr/>
        </p:nvCxnSpPr>
        <p:spPr>
          <a:xfrm>
            <a:off x="0" y="6057900"/>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149697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AEB3F954-B0A7-AD5D-A897-AAA57CEEA771}"/>
              </a:ext>
            </a:extLst>
          </p:cNvPr>
          <p:cNvSpPr>
            <a:spLocks noGrp="1"/>
          </p:cNvSpPr>
          <p:nvPr>
            <p:ph type="pic" sz="quarter" idx="13" hasCustomPrompt="1"/>
          </p:nvPr>
        </p:nvSpPr>
        <p:spPr>
          <a:xfrm>
            <a:off x="0" y="0"/>
            <a:ext cx="12198096" cy="6858000"/>
          </a:xfrm>
          <a:custGeom>
            <a:avLst/>
            <a:gdLst>
              <a:gd name="connsiteX0" fmla="*/ 6914322 w 12198096"/>
              <a:gd name="connsiteY0" fmla="*/ 789558 h 6858000"/>
              <a:gd name="connsiteX1" fmla="*/ 6914322 w 12198096"/>
              <a:gd name="connsiteY1" fmla="*/ 6106620 h 6858000"/>
              <a:gd name="connsiteX2" fmla="*/ 11547659 w 12198096"/>
              <a:gd name="connsiteY2" fmla="*/ 6106620 h 6858000"/>
              <a:gd name="connsiteX3" fmla="*/ 11547659 w 12198096"/>
              <a:gd name="connsiteY3" fmla="*/ 789558 h 6858000"/>
              <a:gd name="connsiteX4" fmla="*/ 0 w 12198096"/>
              <a:gd name="connsiteY4" fmla="*/ 0 h 6858000"/>
              <a:gd name="connsiteX5" fmla="*/ 12198096 w 12198096"/>
              <a:gd name="connsiteY5" fmla="*/ 0 h 6858000"/>
              <a:gd name="connsiteX6" fmla="*/ 12198096 w 12198096"/>
              <a:gd name="connsiteY6" fmla="*/ 6858000 h 6858000"/>
              <a:gd name="connsiteX7" fmla="*/ 0 w 1219809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096" h="6858000">
                <a:moveTo>
                  <a:pt x="6914322" y="789558"/>
                </a:moveTo>
                <a:lnTo>
                  <a:pt x="6914322" y="6106620"/>
                </a:lnTo>
                <a:lnTo>
                  <a:pt x="11547659" y="6106620"/>
                </a:lnTo>
                <a:lnTo>
                  <a:pt x="11547659" y="789558"/>
                </a:lnTo>
                <a:close/>
                <a:moveTo>
                  <a:pt x="0" y="0"/>
                </a:moveTo>
                <a:lnTo>
                  <a:pt x="12198096" y="0"/>
                </a:lnTo>
                <a:lnTo>
                  <a:pt x="12198096" y="6858000"/>
                </a:lnTo>
                <a:lnTo>
                  <a:pt x="0" y="6858000"/>
                </a:lnTo>
                <a:close/>
              </a:path>
            </a:pathLst>
          </a:custGeom>
          <a:blipFill>
            <a:blip r:embed="rId2">
              <a:alphaModFix amt="80000"/>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6914324" y="789558"/>
            <a:ext cx="4633337" cy="4212210"/>
          </a:xfrm>
          <a:solidFill>
            <a:schemeClr val="bg2"/>
          </a:solidFill>
          <a:ln>
            <a:solidFill>
              <a:schemeClr val="tx2"/>
            </a:solidFill>
          </a:ln>
        </p:spPr>
        <p:txBody>
          <a:bodyPr vert="horz" lIns="320040" tIns="347472" rIns="228600" bIns="45720" rtlCol="0" anchor="t">
            <a:normAutofit/>
          </a:bodyPr>
          <a:lstStyle>
            <a:lvl1pPr>
              <a:defRPr lang="en-US" sz="60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6914322" y="4994648"/>
            <a:ext cx="4633338" cy="1111972"/>
          </a:xfrm>
          <a:solidFill>
            <a:schemeClr val="bg2"/>
          </a:solidFill>
          <a:ln>
            <a:solidFill>
              <a:schemeClr val="tx2"/>
            </a:solidFill>
          </a:ln>
        </p:spPr>
        <p:txBody>
          <a:bodyPr vert="horz" lIns="320040" tIns="45720" rIns="274320" bIns="45720" rtlCol="0" anchor="ctr">
            <a:normAutofit/>
          </a:bodyPr>
          <a:lstStyle>
            <a:lvl1pPr marL="0" indent="0">
              <a:buNone/>
              <a:defRPr lang="en-US"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rgbClr val="FFFFFF"/>
                </a:solidFill>
                <a:effectLst>
                  <a:outerShdw blurRad="38100" dist="38100" dir="2700000" algn="tl">
                    <a:srgbClr val="000000">
                      <a:alpha val="43137"/>
                    </a:srgbClr>
                  </a:outerShdw>
                </a:effectLst>
              </a:defRPr>
            </a:lvl1pPr>
          </a:lstStyle>
          <a:p>
            <a:r>
              <a:rPr lang="en-US"/>
              <a:t>MMA</a:t>
            </a:r>
            <a:endParaRPr lang="en-US" dirty="0"/>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a:xfrm>
            <a:off x="6914323" y="207982"/>
            <a:ext cx="2687062" cy="413360"/>
          </a:xfrm>
        </p:spPr>
        <p:txBody>
          <a:bodyPr/>
          <a:lstStyle>
            <a:lvl1pPr>
              <a:defRPr>
                <a:solidFill>
                  <a:srgbClr val="FFFFFF"/>
                </a:solidFill>
                <a:effectLst>
                  <a:outerShdw blurRad="38100" dist="38100" dir="2700000" algn="tl">
                    <a:srgbClr val="000000">
                      <a:alpha val="43137"/>
                    </a:srgbClr>
                  </a:outerShdw>
                </a:effectLst>
              </a:defRPr>
            </a:lvl1pPr>
          </a:lstStyle>
          <a:p>
            <a:fld id="{C0FD047E-941F-45B6-BA62-D6EB8395C58B}" type="datetime1">
              <a:rPr lang="en-US" smtClean="0"/>
              <a:t>4/27/2026</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lvl1pPr>
              <a:defRPr>
                <a:solidFill>
                  <a:srgbClr val="FFFFFF"/>
                </a:solidFill>
                <a:effectLst>
                  <a:outerShdw blurRad="38100" dist="38100" dir="2700000" algn="tl">
                    <a:srgbClr val="000000">
                      <a:alpha val="43137"/>
                    </a:srgbClr>
                  </a:outerShdw>
                </a:effectLst>
              </a:defRPr>
            </a:lvl1pPr>
          </a:lstStyle>
          <a:p>
            <a:fld id="{753D0FD4-819D-4187-8797-C35567B41C78}" type="slidenum">
              <a:rPr lang="en-US" smtClean="0"/>
              <a:t>‹#›</a:t>
            </a:fld>
            <a:endParaRPr lang="en-US"/>
          </a:p>
        </p:txBody>
      </p:sp>
    </p:spTree>
    <p:extLst>
      <p:ext uri="{BB962C8B-B14F-4D97-AF65-F5344CB8AC3E}">
        <p14:creationId xmlns:p14="http://schemas.microsoft.com/office/powerpoint/2010/main" val="12713216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hasCustomPrompt="1"/>
          </p:nvPr>
        </p:nvSpPr>
        <p:spPr>
          <a:xfrm>
            <a:off x="713232" y="5440220"/>
            <a:ext cx="9299448" cy="1015996"/>
          </a:xfrm>
        </p:spPr>
        <p:txBody>
          <a:bodyPr anchor="ctr">
            <a:normAutofit/>
          </a:bodyPr>
          <a:lstStyle>
            <a:lvl1pPr>
              <a:defRPr sz="2000" cap="none" baseline="0">
                <a:solidFill>
                  <a:schemeClr val="tx2"/>
                </a:solidFill>
                <a:latin typeface="+mn-lt"/>
              </a:defRPr>
            </a:lvl1pPr>
          </a:lstStyle>
          <a:p>
            <a:r>
              <a:rPr lang="en-US" dirty="0"/>
              <a:t>Quote Author</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hasCustomPrompt="1"/>
          </p:nvPr>
        </p:nvSpPr>
        <p:spPr>
          <a:xfrm>
            <a:off x="320040" y="1170816"/>
            <a:ext cx="9692640" cy="3872159"/>
          </a:xfrm>
        </p:spPr>
        <p:txBody>
          <a:bodyPr>
            <a:normAutofit/>
          </a:bodyPr>
          <a:lstStyle>
            <a:lvl1pPr marL="274320" indent="-274320">
              <a:lnSpc>
                <a:spcPct val="70000"/>
              </a:lnSpc>
              <a:buNone/>
              <a:defRPr sz="8800" cap="all" baseline="0">
                <a:solidFill>
                  <a:schemeClr val="tx2"/>
                </a:solidFill>
                <a:latin typeface="+mj-lt"/>
              </a:defRPr>
            </a:lvl1pPr>
            <a:lvl2pPr marL="274320" indent="-274320">
              <a:lnSpc>
                <a:spcPct val="70000"/>
              </a:lnSpc>
              <a:buNone/>
              <a:defRPr sz="8000" cap="all" baseline="0">
                <a:solidFill>
                  <a:schemeClr val="accent2">
                    <a:lumMod val="20000"/>
                    <a:lumOff val="80000"/>
                  </a:schemeClr>
                </a:solidFill>
                <a:latin typeface="+mj-lt"/>
              </a:defRPr>
            </a:lvl2pPr>
            <a:lvl3pPr marL="274320" indent="-274320">
              <a:lnSpc>
                <a:spcPct val="70000"/>
              </a:lnSpc>
              <a:buNone/>
              <a:defRPr sz="7200" cap="all" baseline="0">
                <a:solidFill>
                  <a:schemeClr val="accent2">
                    <a:lumMod val="20000"/>
                    <a:lumOff val="80000"/>
                  </a:schemeClr>
                </a:solidFill>
                <a:latin typeface="+mj-lt"/>
              </a:defRPr>
            </a:lvl3pPr>
            <a:lvl4pPr marL="274320" indent="-274320">
              <a:lnSpc>
                <a:spcPct val="70000"/>
              </a:lnSpc>
              <a:buNone/>
              <a:defRPr sz="6600" cap="all" baseline="0">
                <a:solidFill>
                  <a:schemeClr val="accent2">
                    <a:lumMod val="20000"/>
                    <a:lumOff val="80000"/>
                  </a:schemeClr>
                </a:solidFill>
                <a:latin typeface="+mj-lt"/>
              </a:defRPr>
            </a:lvl4pPr>
            <a:lvl5pPr marL="274320" indent="-274320">
              <a:lnSpc>
                <a:spcPct val="70000"/>
              </a:lnSpc>
              <a:buNone/>
              <a:defRPr sz="6600" cap="all" baseline="0">
                <a:solidFill>
                  <a:schemeClr val="accent2">
                    <a:lumMod val="20000"/>
                    <a:lumOff val="80000"/>
                  </a:schemeClr>
                </a:solidFill>
                <a:latin typeface="+mj-lt"/>
              </a:defRPr>
            </a:lvl5pPr>
          </a:lstStyle>
          <a:p>
            <a:pPr lvl="0"/>
            <a:r>
              <a:rPr lang="en-US" dirty="0"/>
              <a:t>Click to edit quote</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a:lstStyle>
            <a:lvl1pPr>
              <a:defRPr>
                <a:solidFill>
                  <a:schemeClr val="tx2"/>
                </a:solidFill>
              </a:defRPr>
            </a:lvl1p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210312"/>
            <a:ext cx="2443788" cy="411480"/>
          </a:xfrm>
        </p:spPr>
        <p:txBody>
          <a:bodyPr/>
          <a:lstStyle>
            <a:lvl1pPr>
              <a:defRPr>
                <a:solidFill>
                  <a:schemeClr val="tx2"/>
                </a:solidFill>
              </a:defRPr>
            </a:lvl1pPr>
          </a:lstStyle>
          <a:p>
            <a:fld id="{8D50B686-1A17-4BB0-80BE-55DBC558FC01}" type="datetime1">
              <a:rPr lang="en-US" smtClean="0"/>
              <a:t>4/27/2026</a:t>
            </a:fld>
            <a:endParaRPr lang="en-US" dirty="0"/>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210312"/>
            <a:ext cx="546447" cy="411480"/>
          </a:xfrm>
        </p:spPr>
        <p:txBody>
          <a:bodyPr/>
          <a:lstStyle>
            <a:lvl1pPr>
              <a:defRPr>
                <a:solidFill>
                  <a:schemeClr val="tx2"/>
                </a:solidFill>
              </a:defRPr>
            </a:lvl1pPr>
          </a:lstStyle>
          <a:p>
            <a:fld id="{753D0FD4-819D-4187-8797-C35567B41C78}" type="slidenum">
              <a:rPr lang="en-US" smtClean="0"/>
              <a:t>‹#›</a:t>
            </a:fld>
            <a:endParaRPr lang="en-US"/>
          </a:p>
        </p:txBody>
      </p:sp>
      <p:cxnSp>
        <p:nvCxnSpPr>
          <p:cNvPr id="9" name="Straight Connector 8">
            <a:extLst>
              <a:ext uri="{FF2B5EF4-FFF2-40B4-BE49-F238E27FC236}">
                <a16:creationId xmlns:a16="http://schemas.microsoft.com/office/drawing/2014/main" id="{1660C7B9-B6D9-6FB6-59EE-D9DB3BC93758}"/>
              </a:ext>
            </a:extLst>
          </p:cNvPr>
          <p:cNvCxnSpPr>
            <a:cxnSpLocks/>
          </p:cNvCxnSpPr>
          <p:nvPr/>
        </p:nvCxnSpPr>
        <p:spPr>
          <a:xfrm flipH="1">
            <a:off x="0" y="787179"/>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15D9130-12F6-DFB8-70EF-9ACBA9FDECB0}"/>
              </a:ext>
            </a:extLst>
          </p:cNvPr>
          <p:cNvCxnSpPr>
            <a:cxnSpLocks/>
          </p:cNvCxnSpPr>
          <p:nvPr/>
        </p:nvCxnSpPr>
        <p:spPr>
          <a:xfrm>
            <a:off x="0" y="5274530"/>
            <a:ext cx="12192000" cy="0"/>
          </a:xfrm>
          <a:prstGeom prst="line">
            <a:avLst/>
          </a:prstGeom>
          <a:ln w="9525">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7306817"/>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Quot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hasCustomPrompt="1"/>
          </p:nvPr>
        </p:nvSpPr>
        <p:spPr>
          <a:xfrm>
            <a:off x="590288" y="5232212"/>
            <a:ext cx="10515600" cy="749808"/>
          </a:xfrm>
        </p:spPr>
        <p:txBody>
          <a:bodyPr anchor="ctr">
            <a:normAutofit/>
          </a:bodyPr>
          <a:lstStyle>
            <a:lvl1pPr>
              <a:defRPr sz="1600" cap="all" baseline="0">
                <a:solidFill>
                  <a:schemeClr val="tx2"/>
                </a:solidFill>
                <a:latin typeface="+mn-lt"/>
              </a:defRPr>
            </a:lvl1pPr>
          </a:lstStyle>
          <a:p>
            <a:r>
              <a:rPr lang="en-US" dirty="0"/>
              <a:t>Quote author</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hasCustomPrompt="1"/>
          </p:nvPr>
        </p:nvSpPr>
        <p:spPr>
          <a:xfrm>
            <a:off x="320040" y="380011"/>
            <a:ext cx="9400032" cy="4164557"/>
          </a:xfrm>
        </p:spPr>
        <p:txBody>
          <a:bodyPr anchor="t">
            <a:normAutofit/>
          </a:bodyPr>
          <a:lstStyle>
            <a:lvl1pPr marL="274320" indent="-274320">
              <a:lnSpc>
                <a:spcPct val="80000"/>
              </a:lnSpc>
              <a:buNone/>
              <a:defRPr sz="6000" cap="none" baseline="0">
                <a:solidFill>
                  <a:schemeClr val="accent1"/>
                </a:solidFill>
                <a:latin typeface="+mj-lt"/>
              </a:defRPr>
            </a:lvl1pPr>
            <a:lvl2pPr marL="274320" indent="-274320">
              <a:lnSpc>
                <a:spcPct val="80000"/>
              </a:lnSpc>
              <a:buNone/>
              <a:defRPr sz="5400" cap="none" baseline="0">
                <a:solidFill>
                  <a:schemeClr val="accent1"/>
                </a:solidFill>
                <a:latin typeface="+mj-lt"/>
              </a:defRPr>
            </a:lvl2pPr>
            <a:lvl3pPr marL="274320" indent="-274320">
              <a:lnSpc>
                <a:spcPct val="80000"/>
              </a:lnSpc>
              <a:buNone/>
              <a:defRPr sz="4800" cap="none" baseline="0">
                <a:solidFill>
                  <a:schemeClr val="accent1"/>
                </a:solidFill>
                <a:latin typeface="+mj-lt"/>
              </a:defRPr>
            </a:lvl3pPr>
            <a:lvl4pPr marL="274320" indent="-274320">
              <a:lnSpc>
                <a:spcPct val="80000"/>
              </a:lnSpc>
              <a:buNone/>
              <a:defRPr sz="4400" cap="none" baseline="0">
                <a:solidFill>
                  <a:schemeClr val="accent1"/>
                </a:solidFill>
                <a:latin typeface="+mj-lt"/>
              </a:defRPr>
            </a:lvl4pPr>
            <a:lvl5pPr marL="274320" indent="-274320">
              <a:lnSpc>
                <a:spcPct val="80000"/>
              </a:lnSpc>
              <a:buNone/>
              <a:defRPr sz="4400" cap="none" baseline="0">
                <a:solidFill>
                  <a:schemeClr val="accent1"/>
                </a:solidFill>
                <a:latin typeface="+mj-lt"/>
              </a:defRPr>
            </a:lvl5pPr>
          </a:lstStyle>
          <a:p>
            <a:pPr lvl="0"/>
            <a:r>
              <a:rPr lang="en-US" dirty="0"/>
              <a:t>Click to edit quote</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590287" y="6263640"/>
            <a:ext cx="2962656" cy="411480"/>
          </a:xfrm>
        </p:spPr>
        <p:txBody>
          <a:bodyPr/>
          <a:lstStyle>
            <a:lvl1pPr>
              <a:defRPr>
                <a:solidFill>
                  <a:schemeClr val="tx2"/>
                </a:solidFill>
              </a:defRPr>
            </a:lvl1p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6263640"/>
            <a:ext cx="2151180" cy="411480"/>
          </a:xfrm>
        </p:spPr>
        <p:txBody>
          <a:bodyPr/>
          <a:lstStyle>
            <a:lvl1pPr>
              <a:defRPr>
                <a:solidFill>
                  <a:schemeClr val="tx2"/>
                </a:solidFill>
              </a:defRPr>
            </a:lvl1pPr>
          </a:lstStyle>
          <a:p>
            <a:fld id="{A5F42926-9DB9-48C1-A10D-00630062ED8A}" type="datetime1">
              <a:rPr lang="en-US" smtClean="0"/>
              <a:t>4/27/2026</a:t>
            </a:fld>
            <a:endParaRPr lang="en-US" dirty="0"/>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6263640"/>
            <a:ext cx="546447" cy="411480"/>
          </a:xfrm>
        </p:spPr>
        <p:txBody>
          <a:bodyPr/>
          <a:lstStyle>
            <a:lvl1pPr>
              <a:defRPr>
                <a:solidFill>
                  <a:schemeClr val="tx2"/>
                </a:solidFill>
              </a:defRPr>
            </a:lvl1pPr>
          </a:lstStyle>
          <a:p>
            <a:fld id="{753D0FD4-819D-4187-8797-C35567B41C78}" type="slidenum">
              <a:rPr lang="en-US" smtClean="0"/>
              <a:t>‹#›</a:t>
            </a:fld>
            <a:endParaRPr lang="en-US"/>
          </a:p>
        </p:txBody>
      </p:sp>
      <p:cxnSp>
        <p:nvCxnSpPr>
          <p:cNvPr id="12" name="Straight Connector 11">
            <a:extLst>
              <a:ext uri="{FF2B5EF4-FFF2-40B4-BE49-F238E27FC236}">
                <a16:creationId xmlns:a16="http://schemas.microsoft.com/office/drawing/2014/main" id="{AC9507B5-45FD-E0F8-4B50-156739F3ED87}"/>
              </a:ext>
            </a:extLst>
          </p:cNvPr>
          <p:cNvCxnSpPr>
            <a:cxnSpLocks/>
          </p:cNvCxnSpPr>
          <p:nvPr/>
        </p:nvCxnSpPr>
        <p:spPr>
          <a:xfrm>
            <a:off x="0" y="4862741"/>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2660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hasCustomPrompt="1"/>
          </p:nvPr>
        </p:nvSpPr>
        <p:spPr>
          <a:xfrm>
            <a:off x="713232" y="5451105"/>
            <a:ext cx="9299448" cy="1005109"/>
          </a:xfrm>
        </p:spPr>
        <p:txBody>
          <a:bodyPr anchor="ctr">
            <a:normAutofit/>
          </a:bodyPr>
          <a:lstStyle>
            <a:lvl1pPr>
              <a:defRPr sz="2000" cap="none" baseline="0">
                <a:solidFill>
                  <a:schemeClr val="tx2"/>
                </a:solidFill>
                <a:latin typeface="+mn-lt"/>
              </a:defRPr>
            </a:lvl1pPr>
          </a:lstStyle>
          <a:p>
            <a:r>
              <a:rPr lang="en-US" dirty="0"/>
              <a:t>Quote Author</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hasCustomPrompt="1"/>
          </p:nvPr>
        </p:nvSpPr>
        <p:spPr>
          <a:xfrm>
            <a:off x="320040" y="1124712"/>
            <a:ext cx="9692640" cy="4187952"/>
          </a:xfrm>
        </p:spPr>
        <p:txBody>
          <a:bodyPr>
            <a:normAutofit/>
          </a:bodyPr>
          <a:lstStyle>
            <a:lvl1pPr marL="274320" indent="-274320">
              <a:lnSpc>
                <a:spcPct val="70000"/>
              </a:lnSpc>
              <a:buNone/>
              <a:defRPr sz="9600" cap="all" baseline="0">
                <a:solidFill>
                  <a:schemeClr val="tx2">
                    <a:lumMod val="75000"/>
                  </a:schemeClr>
                </a:solidFill>
                <a:latin typeface="+mj-lt"/>
              </a:defRPr>
            </a:lvl1pPr>
            <a:lvl2pPr marL="274320" indent="-274320">
              <a:lnSpc>
                <a:spcPct val="70000"/>
              </a:lnSpc>
              <a:buNone/>
              <a:defRPr sz="8800" cap="all" baseline="0">
                <a:solidFill>
                  <a:schemeClr val="accent2">
                    <a:lumMod val="20000"/>
                    <a:lumOff val="80000"/>
                  </a:schemeClr>
                </a:solidFill>
                <a:latin typeface="+mj-lt"/>
              </a:defRPr>
            </a:lvl2pPr>
            <a:lvl3pPr marL="274320" indent="-274320">
              <a:lnSpc>
                <a:spcPct val="70000"/>
              </a:lnSpc>
              <a:buNone/>
              <a:defRPr sz="8000" cap="all" baseline="0">
                <a:solidFill>
                  <a:schemeClr val="accent2">
                    <a:lumMod val="20000"/>
                    <a:lumOff val="80000"/>
                  </a:schemeClr>
                </a:solidFill>
                <a:latin typeface="+mj-lt"/>
              </a:defRPr>
            </a:lvl3pPr>
            <a:lvl4pPr marL="274320" indent="-274320">
              <a:lnSpc>
                <a:spcPct val="70000"/>
              </a:lnSpc>
              <a:buNone/>
              <a:defRPr sz="7200" cap="all" baseline="0">
                <a:solidFill>
                  <a:schemeClr val="accent2">
                    <a:lumMod val="20000"/>
                    <a:lumOff val="80000"/>
                  </a:schemeClr>
                </a:solidFill>
                <a:latin typeface="+mj-lt"/>
              </a:defRPr>
            </a:lvl4pPr>
            <a:lvl5pPr marL="274320" indent="-274320">
              <a:lnSpc>
                <a:spcPct val="70000"/>
              </a:lnSpc>
              <a:buNone/>
              <a:defRPr sz="7200" cap="all" baseline="0">
                <a:solidFill>
                  <a:schemeClr val="accent2">
                    <a:lumMod val="20000"/>
                    <a:lumOff val="80000"/>
                  </a:schemeClr>
                </a:solidFill>
                <a:latin typeface="+mj-lt"/>
              </a:defRPr>
            </a:lvl5pPr>
          </a:lstStyle>
          <a:p>
            <a:pPr lvl="0"/>
            <a:r>
              <a:rPr lang="en-US" dirty="0"/>
              <a:t>Click to edit Quote</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a:lstStyle>
            <a:lvl1pPr>
              <a:defRPr>
                <a:solidFill>
                  <a:schemeClr val="tx2"/>
                </a:solidFill>
              </a:defRPr>
            </a:lvl1p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210312"/>
            <a:ext cx="2443788" cy="411480"/>
          </a:xfrm>
        </p:spPr>
        <p:txBody>
          <a:bodyPr/>
          <a:lstStyle>
            <a:lvl1pPr>
              <a:defRPr>
                <a:solidFill>
                  <a:schemeClr val="tx2"/>
                </a:solidFill>
              </a:defRPr>
            </a:lvl1pPr>
          </a:lstStyle>
          <a:p>
            <a:fld id="{E0C57D09-D33F-46AC-9632-9B884917756F}"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210312"/>
            <a:ext cx="546447" cy="411480"/>
          </a:xfrm>
        </p:spPr>
        <p:txBody>
          <a:bodyPr/>
          <a:lstStyle>
            <a:lvl1pPr>
              <a:defRPr>
                <a:solidFill>
                  <a:schemeClr val="tx2"/>
                </a:solidFill>
              </a:defRPr>
            </a:lvl1pPr>
          </a:lstStyle>
          <a:p>
            <a:fld id="{753D0FD4-819D-4187-8797-C35567B41C78}" type="slidenum">
              <a:rPr lang="en-US" smtClean="0"/>
              <a:t>‹#›</a:t>
            </a:fld>
            <a:endParaRPr lang="en-US"/>
          </a:p>
        </p:txBody>
      </p:sp>
      <p:cxnSp>
        <p:nvCxnSpPr>
          <p:cNvPr id="9" name="Straight Connector 8">
            <a:extLst>
              <a:ext uri="{FF2B5EF4-FFF2-40B4-BE49-F238E27FC236}">
                <a16:creationId xmlns:a16="http://schemas.microsoft.com/office/drawing/2014/main" id="{1660C7B9-B6D9-6FB6-59EE-D9DB3BC93758}"/>
              </a:ext>
            </a:extLst>
          </p:cNvPr>
          <p:cNvCxnSpPr>
            <a:cxnSpLocks/>
          </p:cNvCxnSpPr>
          <p:nvPr/>
        </p:nvCxnSpPr>
        <p:spPr>
          <a:xfrm flipH="1">
            <a:off x="0" y="787179"/>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2110785"/>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Quot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hasCustomPrompt="1"/>
          </p:nvPr>
        </p:nvSpPr>
        <p:spPr>
          <a:xfrm>
            <a:off x="521900" y="5209160"/>
            <a:ext cx="10698480" cy="832104"/>
          </a:xfrm>
        </p:spPr>
        <p:txBody>
          <a:bodyPr anchor="ctr">
            <a:normAutofit/>
          </a:bodyPr>
          <a:lstStyle>
            <a:lvl1pPr>
              <a:defRPr sz="2800" cap="all" baseline="0">
                <a:solidFill>
                  <a:schemeClr val="accent1"/>
                </a:solidFill>
                <a:latin typeface="+mj-lt"/>
              </a:defRPr>
            </a:lvl1pPr>
          </a:lstStyle>
          <a:p>
            <a:r>
              <a:rPr lang="en-US" dirty="0"/>
              <a:t>Quote author</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hasCustomPrompt="1"/>
          </p:nvPr>
        </p:nvSpPr>
        <p:spPr>
          <a:xfrm>
            <a:off x="320040" y="749808"/>
            <a:ext cx="9400032" cy="3867912"/>
          </a:xfrm>
        </p:spPr>
        <p:txBody>
          <a:bodyPr>
            <a:normAutofit/>
          </a:bodyPr>
          <a:lstStyle>
            <a:lvl1pPr marL="182880" indent="-182880">
              <a:lnSpc>
                <a:spcPct val="100000"/>
              </a:lnSpc>
              <a:buNone/>
              <a:defRPr sz="4000" cap="none" baseline="0">
                <a:solidFill>
                  <a:schemeClr val="tx2"/>
                </a:solidFill>
                <a:latin typeface="+mn-lt"/>
              </a:defRPr>
            </a:lvl1pPr>
            <a:lvl2pPr marL="182880" indent="-182880">
              <a:lnSpc>
                <a:spcPct val="100000"/>
              </a:lnSpc>
              <a:buNone/>
              <a:defRPr sz="3600" cap="none" baseline="0">
                <a:solidFill>
                  <a:schemeClr val="tx2"/>
                </a:solidFill>
                <a:latin typeface="+mn-lt"/>
              </a:defRPr>
            </a:lvl2pPr>
            <a:lvl3pPr marL="182880" indent="-182880">
              <a:lnSpc>
                <a:spcPct val="100000"/>
              </a:lnSpc>
              <a:buNone/>
              <a:defRPr sz="3200" cap="none" baseline="0">
                <a:solidFill>
                  <a:schemeClr val="tx2"/>
                </a:solidFill>
                <a:latin typeface="+mn-lt"/>
              </a:defRPr>
            </a:lvl3pPr>
            <a:lvl4pPr marL="182880" indent="-182880">
              <a:lnSpc>
                <a:spcPct val="100000"/>
              </a:lnSpc>
              <a:buNone/>
              <a:defRPr sz="2800" cap="none" baseline="0">
                <a:solidFill>
                  <a:schemeClr val="tx2"/>
                </a:solidFill>
                <a:latin typeface="+mn-lt"/>
              </a:defRPr>
            </a:lvl4pPr>
            <a:lvl5pPr marL="182880" indent="-182880">
              <a:lnSpc>
                <a:spcPct val="100000"/>
              </a:lnSpc>
              <a:buNone/>
              <a:defRPr sz="2800" cap="none" baseline="0">
                <a:solidFill>
                  <a:schemeClr val="tx2"/>
                </a:solidFill>
                <a:latin typeface="+mn-lt"/>
              </a:defRPr>
            </a:lvl5pPr>
          </a:lstStyle>
          <a:p>
            <a:pPr lvl="0"/>
            <a:r>
              <a:rPr lang="en-US" dirty="0"/>
              <a:t>Click to edit Quote</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a:lstStyle>
            <a:lvl1pPr>
              <a:defRPr>
                <a:solidFill>
                  <a:schemeClr val="tx2"/>
                </a:solidFill>
              </a:defRPr>
            </a:lvl1p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210312"/>
            <a:ext cx="1679642" cy="411480"/>
          </a:xfrm>
        </p:spPr>
        <p:txBody>
          <a:bodyPr/>
          <a:lstStyle>
            <a:lvl1pPr>
              <a:defRPr>
                <a:solidFill>
                  <a:schemeClr val="tx2"/>
                </a:solidFill>
              </a:defRPr>
            </a:lvl1pPr>
          </a:lstStyle>
          <a:p>
            <a:fld id="{EDEAC3ED-3077-45E9-BAD0-BCD97395E38B}"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210312"/>
            <a:ext cx="546447" cy="411480"/>
          </a:xfrm>
        </p:spPr>
        <p:txBody>
          <a:bodyPr/>
          <a:lstStyle>
            <a:lvl1pPr>
              <a:defRPr>
                <a:solidFill>
                  <a:schemeClr val="tx2"/>
                </a:solidFill>
              </a:defRPr>
            </a:lvl1pPr>
          </a:lstStyle>
          <a:p>
            <a:fld id="{753D0FD4-819D-4187-8797-C35567B41C78}" type="slidenum">
              <a:rPr lang="en-US" smtClean="0"/>
              <a:t>‹#›</a:t>
            </a:fld>
            <a:endParaRPr lang="en-US"/>
          </a:p>
        </p:txBody>
      </p:sp>
      <p:cxnSp>
        <p:nvCxnSpPr>
          <p:cNvPr id="9" name="Straight Connector 8">
            <a:extLst>
              <a:ext uri="{FF2B5EF4-FFF2-40B4-BE49-F238E27FC236}">
                <a16:creationId xmlns:a16="http://schemas.microsoft.com/office/drawing/2014/main" id="{CE49C774-4A6A-D32B-59FA-2442E2B308E5}"/>
              </a:ext>
            </a:extLst>
          </p:cNvPr>
          <p:cNvCxnSpPr>
            <a:cxnSpLocks/>
          </p:cNvCxnSpPr>
          <p:nvPr/>
        </p:nvCxnSpPr>
        <p:spPr>
          <a:xfrm>
            <a:off x="0" y="5062769"/>
            <a:ext cx="12192000"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B23A142-B021-C473-CBA7-E0C9AA4E71D5}"/>
              </a:ext>
            </a:extLst>
          </p:cNvPr>
          <p:cNvCxnSpPr>
            <a:cxnSpLocks/>
          </p:cNvCxnSpPr>
          <p:nvPr/>
        </p:nvCxnSpPr>
        <p:spPr>
          <a:xfrm>
            <a:off x="0" y="6066955"/>
            <a:ext cx="12192000"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0104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94AB-EF90-9591-5954-F617B83D139F}"/>
              </a:ext>
            </a:extLst>
          </p:cNvPr>
          <p:cNvSpPr>
            <a:spLocks noGrp="1"/>
          </p:cNvSpPr>
          <p:nvPr>
            <p:ph type="title"/>
          </p:nvPr>
        </p:nvSpPr>
        <p:spPr>
          <a:xfrm>
            <a:off x="320559" y="685800"/>
            <a:ext cx="11253668" cy="665690"/>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0" name="Footer Placeholder 9">
            <a:extLst>
              <a:ext uri="{FF2B5EF4-FFF2-40B4-BE49-F238E27FC236}">
                <a16:creationId xmlns:a16="http://schemas.microsoft.com/office/drawing/2014/main" id="{96A57BED-3AFE-6AA9-E0D5-586748D61F6A}"/>
              </a:ext>
            </a:extLst>
          </p:cNvPr>
          <p:cNvSpPr>
            <a:spLocks noGrp="1"/>
          </p:cNvSpPr>
          <p:nvPr>
            <p:ph type="ftr" sz="quarter" idx="11"/>
          </p:nvPr>
        </p:nvSpPr>
        <p:spPr/>
        <p:txBody>
          <a:bodyPr/>
          <a:lstStyle/>
          <a:p>
            <a:r>
              <a:rPr lang="en-US"/>
              <a:t>MMA</a:t>
            </a:r>
            <a:endParaRPr lang="en-US" dirty="0"/>
          </a:p>
        </p:txBody>
      </p:sp>
      <p:sp>
        <p:nvSpPr>
          <p:cNvPr id="9" name="Date Placeholder 8">
            <a:extLst>
              <a:ext uri="{FF2B5EF4-FFF2-40B4-BE49-F238E27FC236}">
                <a16:creationId xmlns:a16="http://schemas.microsoft.com/office/drawing/2014/main" id="{47C21221-DC95-273B-0C4F-43B35ADA1C0E}"/>
              </a:ext>
            </a:extLst>
          </p:cNvPr>
          <p:cNvSpPr>
            <a:spLocks noGrp="1"/>
          </p:cNvSpPr>
          <p:nvPr>
            <p:ph type="dt" sz="half" idx="10"/>
          </p:nvPr>
        </p:nvSpPr>
        <p:spPr/>
        <p:txBody>
          <a:bodyPr/>
          <a:lstStyle/>
          <a:p>
            <a:fld id="{76CC3C26-CED2-4E14-A197-9FAE6E24C4A8}" type="datetime1">
              <a:rPr lang="en-US" smtClean="0"/>
              <a:t>4/27/2026</a:t>
            </a:fld>
            <a:endParaRPr lang="en-US"/>
          </a:p>
        </p:txBody>
      </p:sp>
      <p:sp>
        <p:nvSpPr>
          <p:cNvPr id="11" name="Slide Number Placeholder 10">
            <a:extLst>
              <a:ext uri="{FF2B5EF4-FFF2-40B4-BE49-F238E27FC236}">
                <a16:creationId xmlns:a16="http://schemas.microsoft.com/office/drawing/2014/main" id="{2E44E859-99AA-D46F-1AD8-4C0F287F3783}"/>
              </a:ext>
            </a:extLst>
          </p:cNvPr>
          <p:cNvSpPr>
            <a:spLocks noGrp="1"/>
          </p:cNvSpPr>
          <p:nvPr>
            <p:ph type="sldNum" sz="quarter" idx="12"/>
          </p:nvPr>
        </p:nvSpPr>
        <p:spPr/>
        <p:txBody>
          <a:bodyPr/>
          <a:lstStyle/>
          <a:p>
            <a:fld id="{753D0FD4-819D-4187-8797-C35567B41C78}" type="slidenum">
              <a:rPr lang="en-US" smtClean="0"/>
              <a:t>‹#›</a:t>
            </a:fld>
            <a:endParaRPr lang="en-US"/>
          </a:p>
        </p:txBody>
      </p:sp>
      <p:sp>
        <p:nvSpPr>
          <p:cNvPr id="3" name="Content Placeholder 2">
            <a:extLst>
              <a:ext uri="{FF2B5EF4-FFF2-40B4-BE49-F238E27FC236}">
                <a16:creationId xmlns:a16="http://schemas.microsoft.com/office/drawing/2014/main" id="{F2C3231F-0FFC-E2BB-36F8-9816E4DECEB6}"/>
              </a:ext>
            </a:extLst>
          </p:cNvPr>
          <p:cNvSpPr>
            <a:spLocks noGrp="1"/>
          </p:cNvSpPr>
          <p:nvPr>
            <p:ph sz="half" idx="1"/>
          </p:nvPr>
        </p:nvSpPr>
        <p:spPr>
          <a:xfrm>
            <a:off x="317773" y="1773857"/>
            <a:ext cx="5349240" cy="4453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93CC2C1-ED8C-D52E-BEF5-671EDC62385A}"/>
              </a:ext>
            </a:extLst>
          </p:cNvPr>
          <p:cNvSpPr>
            <a:spLocks noGrp="1"/>
          </p:cNvSpPr>
          <p:nvPr>
            <p:ph sz="half" idx="2"/>
          </p:nvPr>
        </p:nvSpPr>
        <p:spPr>
          <a:xfrm>
            <a:off x="6224987" y="1773858"/>
            <a:ext cx="5349240" cy="4453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2397169B-5226-712F-36F4-352E56B637D4}"/>
              </a:ext>
            </a:extLst>
          </p:cNvPr>
          <p:cNvCxnSpPr>
            <a:cxnSpLocks/>
          </p:cNvCxnSpPr>
          <p:nvPr/>
        </p:nvCxnSpPr>
        <p:spPr>
          <a:xfrm>
            <a:off x="0" y="1442826"/>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77398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958D-8125-1BDA-53C9-9E2D338832F5}"/>
              </a:ext>
            </a:extLst>
          </p:cNvPr>
          <p:cNvSpPr>
            <a:spLocks noGrp="1"/>
          </p:cNvSpPr>
          <p:nvPr>
            <p:ph type="title"/>
          </p:nvPr>
        </p:nvSpPr>
        <p:spPr>
          <a:xfrm>
            <a:off x="317772" y="685800"/>
            <a:ext cx="11256264" cy="667512"/>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8" name="Footer Placeholder 7">
            <a:extLst>
              <a:ext uri="{FF2B5EF4-FFF2-40B4-BE49-F238E27FC236}">
                <a16:creationId xmlns:a16="http://schemas.microsoft.com/office/drawing/2014/main" id="{7D294A4A-89C4-68BF-6701-5C47F940E3D6}"/>
              </a:ext>
            </a:extLst>
          </p:cNvPr>
          <p:cNvSpPr>
            <a:spLocks noGrp="1"/>
          </p:cNvSpPr>
          <p:nvPr>
            <p:ph type="ftr" sz="quarter" idx="11"/>
          </p:nvPr>
        </p:nvSpPr>
        <p:spPr/>
        <p:txBody>
          <a:bodyPr/>
          <a:lstStyle/>
          <a:p>
            <a:r>
              <a:rPr lang="en-US"/>
              <a:t>MMA</a:t>
            </a:r>
            <a:endParaRPr lang="en-US" dirty="0"/>
          </a:p>
        </p:txBody>
      </p:sp>
      <p:sp>
        <p:nvSpPr>
          <p:cNvPr id="7" name="Date Placeholder 6">
            <a:extLst>
              <a:ext uri="{FF2B5EF4-FFF2-40B4-BE49-F238E27FC236}">
                <a16:creationId xmlns:a16="http://schemas.microsoft.com/office/drawing/2014/main" id="{977908BC-F48B-81E4-8D93-7DB9E37161B6}"/>
              </a:ext>
            </a:extLst>
          </p:cNvPr>
          <p:cNvSpPr>
            <a:spLocks noGrp="1"/>
          </p:cNvSpPr>
          <p:nvPr>
            <p:ph type="dt" sz="half" idx="10"/>
          </p:nvPr>
        </p:nvSpPr>
        <p:spPr/>
        <p:txBody>
          <a:bodyPr/>
          <a:lstStyle/>
          <a:p>
            <a:fld id="{FA48FD40-CC2E-458B-AF24-0EAE320409A9}" type="datetime1">
              <a:rPr lang="en-US" smtClean="0"/>
              <a:t>4/27/2026</a:t>
            </a:fld>
            <a:endParaRPr lang="en-US"/>
          </a:p>
        </p:txBody>
      </p:sp>
      <p:sp>
        <p:nvSpPr>
          <p:cNvPr id="9" name="Slide Number Placeholder 8">
            <a:extLst>
              <a:ext uri="{FF2B5EF4-FFF2-40B4-BE49-F238E27FC236}">
                <a16:creationId xmlns:a16="http://schemas.microsoft.com/office/drawing/2014/main" id="{27F93A54-CB38-BEAF-260B-84EDDF3011D2}"/>
              </a:ext>
            </a:extLst>
          </p:cNvPr>
          <p:cNvSpPr>
            <a:spLocks noGrp="1"/>
          </p:cNvSpPr>
          <p:nvPr>
            <p:ph type="sldNum" sz="quarter" idx="12"/>
          </p:nvPr>
        </p:nvSpPr>
        <p:spPr/>
        <p:txBody>
          <a:bodyPr/>
          <a:lstStyle/>
          <a:p>
            <a:fld id="{753D0FD4-819D-4187-8797-C35567B41C78}" type="slidenum">
              <a:rPr lang="en-US" smtClean="0"/>
              <a:t>‹#›</a:t>
            </a:fld>
            <a:endParaRPr lang="en-US"/>
          </a:p>
        </p:txBody>
      </p:sp>
      <p:sp>
        <p:nvSpPr>
          <p:cNvPr id="3" name="Text Placeholder 2">
            <a:extLst>
              <a:ext uri="{FF2B5EF4-FFF2-40B4-BE49-F238E27FC236}">
                <a16:creationId xmlns:a16="http://schemas.microsoft.com/office/drawing/2014/main" id="{7709FF10-A82A-AAEB-4B8C-921F3BA2028E}"/>
              </a:ext>
            </a:extLst>
          </p:cNvPr>
          <p:cNvSpPr>
            <a:spLocks noGrp="1"/>
          </p:cNvSpPr>
          <p:nvPr>
            <p:ph type="body" idx="1"/>
          </p:nvPr>
        </p:nvSpPr>
        <p:spPr>
          <a:xfrm>
            <a:off x="317773" y="1773857"/>
            <a:ext cx="5349064" cy="590144"/>
          </a:xfrm>
        </p:spPr>
        <p:txBody>
          <a:bodyPr anchor="b">
            <a:normAutofit/>
          </a:bodyPr>
          <a:lstStyle>
            <a:lvl1pPr marL="0" indent="0">
              <a:buNone/>
              <a:defRPr sz="18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4D3C6A-509A-8CB1-B220-1CE755BE2FE8}"/>
              </a:ext>
            </a:extLst>
          </p:cNvPr>
          <p:cNvSpPr>
            <a:spLocks noGrp="1"/>
          </p:cNvSpPr>
          <p:nvPr>
            <p:ph sz="half" idx="2"/>
          </p:nvPr>
        </p:nvSpPr>
        <p:spPr>
          <a:xfrm>
            <a:off x="317773" y="2368476"/>
            <a:ext cx="5349064" cy="3858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A627A15-4AB2-F230-22C7-0605AFD7DF22}"/>
              </a:ext>
            </a:extLst>
          </p:cNvPr>
          <p:cNvSpPr>
            <a:spLocks noGrp="1"/>
          </p:cNvSpPr>
          <p:nvPr>
            <p:ph type="body" sz="quarter" idx="3"/>
          </p:nvPr>
        </p:nvSpPr>
        <p:spPr>
          <a:xfrm>
            <a:off x="6224796" y="1773857"/>
            <a:ext cx="5349240" cy="590144"/>
          </a:xfrm>
        </p:spPr>
        <p:txBody>
          <a:bodyPr anchor="b">
            <a:normAutofit/>
          </a:bodyPr>
          <a:lstStyle>
            <a:lvl1pPr marL="0" indent="0">
              <a:buNone/>
              <a:defRPr sz="18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1ECFD5-92D0-1854-D18E-8BC5DF56A70E}"/>
              </a:ext>
            </a:extLst>
          </p:cNvPr>
          <p:cNvSpPr>
            <a:spLocks noGrp="1"/>
          </p:cNvSpPr>
          <p:nvPr>
            <p:ph sz="quarter" idx="4"/>
          </p:nvPr>
        </p:nvSpPr>
        <p:spPr>
          <a:xfrm>
            <a:off x="6224796" y="2368476"/>
            <a:ext cx="5349240" cy="3858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3D1AC07E-A077-E2A6-1718-DDDA542A8A98}"/>
              </a:ext>
            </a:extLst>
          </p:cNvPr>
          <p:cNvCxnSpPr>
            <a:cxnSpLocks/>
          </p:cNvCxnSpPr>
          <p:nvPr/>
        </p:nvCxnSpPr>
        <p:spPr>
          <a:xfrm>
            <a:off x="0" y="1442826"/>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12158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7042-CDCB-3B2F-8C5B-24B17903E7D2}"/>
              </a:ext>
            </a:extLst>
          </p:cNvPr>
          <p:cNvSpPr>
            <a:spLocks noGrp="1"/>
          </p:cNvSpPr>
          <p:nvPr>
            <p:ph type="title"/>
          </p:nvPr>
        </p:nvSpPr>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4" name="Footer Placeholder 3">
            <a:extLst>
              <a:ext uri="{FF2B5EF4-FFF2-40B4-BE49-F238E27FC236}">
                <a16:creationId xmlns:a16="http://schemas.microsoft.com/office/drawing/2014/main" id="{3BA4C6AE-702E-258F-EA5E-02906C70DFD8}"/>
              </a:ext>
            </a:extLst>
          </p:cNvPr>
          <p:cNvSpPr>
            <a:spLocks noGrp="1"/>
          </p:cNvSpPr>
          <p:nvPr>
            <p:ph type="ftr" sz="quarter" idx="11"/>
          </p:nvPr>
        </p:nvSpPr>
        <p:spPr/>
        <p:txBody>
          <a:bodyPr/>
          <a:lstStyle/>
          <a:p>
            <a:r>
              <a:rPr lang="en-US"/>
              <a:t>MMA</a:t>
            </a:r>
            <a:endParaRPr lang="en-US" dirty="0"/>
          </a:p>
        </p:txBody>
      </p:sp>
      <p:sp>
        <p:nvSpPr>
          <p:cNvPr id="3" name="Date Placeholder 2">
            <a:extLst>
              <a:ext uri="{FF2B5EF4-FFF2-40B4-BE49-F238E27FC236}">
                <a16:creationId xmlns:a16="http://schemas.microsoft.com/office/drawing/2014/main" id="{12339AE3-ADB1-728F-9FBA-2FD43A0AC300}"/>
              </a:ext>
            </a:extLst>
          </p:cNvPr>
          <p:cNvSpPr>
            <a:spLocks noGrp="1"/>
          </p:cNvSpPr>
          <p:nvPr>
            <p:ph type="dt" sz="half" idx="10"/>
          </p:nvPr>
        </p:nvSpPr>
        <p:spPr/>
        <p:txBody>
          <a:bodyPr/>
          <a:lstStyle/>
          <a:p>
            <a:fld id="{96204004-A6A9-4FD7-A558-2ACEFFBFB89A}" type="datetime1">
              <a:rPr lang="en-US" smtClean="0"/>
              <a:t>4/27/2026</a:t>
            </a:fld>
            <a:endParaRPr lang="en-US"/>
          </a:p>
        </p:txBody>
      </p:sp>
      <p:sp>
        <p:nvSpPr>
          <p:cNvPr id="5" name="Slide Number Placeholder 4">
            <a:extLst>
              <a:ext uri="{FF2B5EF4-FFF2-40B4-BE49-F238E27FC236}">
                <a16:creationId xmlns:a16="http://schemas.microsoft.com/office/drawing/2014/main" id="{FD965F4B-E6CF-D83A-1F1B-81274FD57428}"/>
              </a:ext>
            </a:extLst>
          </p:cNvPr>
          <p:cNvSpPr>
            <a:spLocks noGrp="1"/>
          </p:cNvSpPr>
          <p:nvPr>
            <p:ph type="sldNum" sz="quarter" idx="12"/>
          </p:nvPr>
        </p:nvSpPr>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3927239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5E52550-02A6-D7FB-DD57-70C87BAA4FE2}"/>
              </a:ext>
            </a:extLst>
          </p:cNvPr>
          <p:cNvSpPr>
            <a:spLocks noGrp="1"/>
          </p:cNvSpPr>
          <p:nvPr>
            <p:ph type="ftr" sz="quarter" idx="11"/>
          </p:nvPr>
        </p:nvSpPr>
        <p:spPr/>
        <p:txBody>
          <a:bodyPr/>
          <a:lstStyle/>
          <a:p>
            <a:r>
              <a:rPr lang="en-US"/>
              <a:t>MMA</a:t>
            </a:r>
            <a:endParaRPr lang="en-US" dirty="0"/>
          </a:p>
        </p:txBody>
      </p:sp>
      <p:sp>
        <p:nvSpPr>
          <p:cNvPr id="2" name="Date Placeholder 1">
            <a:extLst>
              <a:ext uri="{FF2B5EF4-FFF2-40B4-BE49-F238E27FC236}">
                <a16:creationId xmlns:a16="http://schemas.microsoft.com/office/drawing/2014/main" id="{B402D272-B561-7F82-06FB-C5DE719AAE9A}"/>
              </a:ext>
            </a:extLst>
          </p:cNvPr>
          <p:cNvSpPr>
            <a:spLocks noGrp="1"/>
          </p:cNvSpPr>
          <p:nvPr>
            <p:ph type="dt" sz="half" idx="10"/>
          </p:nvPr>
        </p:nvSpPr>
        <p:spPr/>
        <p:txBody>
          <a:bodyPr/>
          <a:lstStyle/>
          <a:p>
            <a:fld id="{2B978BD0-E40E-4AE2-8997-49760ED6F9BE}" type="datetime1">
              <a:rPr lang="en-US" smtClean="0"/>
              <a:t>4/27/2026</a:t>
            </a:fld>
            <a:endParaRPr lang="en-US"/>
          </a:p>
        </p:txBody>
      </p:sp>
      <p:sp>
        <p:nvSpPr>
          <p:cNvPr id="4" name="Slide Number Placeholder 3">
            <a:extLst>
              <a:ext uri="{FF2B5EF4-FFF2-40B4-BE49-F238E27FC236}">
                <a16:creationId xmlns:a16="http://schemas.microsoft.com/office/drawing/2014/main" id="{A7EF0FF0-3A36-A128-D75E-71A4B54CB6CD}"/>
              </a:ext>
            </a:extLst>
          </p:cNvPr>
          <p:cNvSpPr>
            <a:spLocks noGrp="1"/>
          </p:cNvSpPr>
          <p:nvPr>
            <p:ph type="sldNum" sz="quarter" idx="12"/>
          </p:nvPr>
        </p:nvSpPr>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31307877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BEA7-A772-B39C-F049-D8BA2D3F4EF5}"/>
              </a:ext>
            </a:extLst>
          </p:cNvPr>
          <p:cNvSpPr>
            <a:spLocks noGrp="1"/>
          </p:cNvSpPr>
          <p:nvPr>
            <p:ph type="title"/>
          </p:nvPr>
        </p:nvSpPr>
        <p:spPr>
          <a:xfrm>
            <a:off x="317774" y="1092200"/>
            <a:ext cx="3749040" cy="2907792"/>
          </a:xfrm>
        </p:spPr>
        <p:txBody>
          <a:bodyPr vert="horz" lIns="91440" tIns="45720" rIns="91440" bIns="45720" rtlCol="0" anchor="t">
            <a:normAutofit/>
          </a:bodyPr>
          <a:lstStyle>
            <a:lvl1pPr>
              <a:defRPr lang="en-US" sz="5400" dirty="0"/>
            </a:lvl1pPr>
          </a:lstStyle>
          <a:p>
            <a:pPr lvl="0"/>
            <a:r>
              <a:rPr lang="en-US"/>
              <a:t>Click to edit Master title style</a:t>
            </a:r>
            <a:endParaRPr lang="en-US" dirty="0"/>
          </a:p>
        </p:txBody>
      </p:sp>
      <p:sp>
        <p:nvSpPr>
          <p:cNvPr id="6" name="Footer Placeholder 5">
            <a:extLst>
              <a:ext uri="{FF2B5EF4-FFF2-40B4-BE49-F238E27FC236}">
                <a16:creationId xmlns:a16="http://schemas.microsoft.com/office/drawing/2014/main" id="{71AADC46-B01E-DA2E-F24C-C48F5253DD00}"/>
              </a:ext>
            </a:extLst>
          </p:cNvPr>
          <p:cNvSpPr>
            <a:spLocks noGrp="1"/>
          </p:cNvSpPr>
          <p:nvPr>
            <p:ph type="ftr" sz="quarter" idx="11"/>
          </p:nvPr>
        </p:nvSpPr>
        <p:spPr/>
        <p:txBody>
          <a:bodyPr/>
          <a:lstStyle/>
          <a:p>
            <a:r>
              <a:rPr lang="en-US"/>
              <a:t>MMA</a:t>
            </a:r>
            <a:endParaRPr lang="en-US" dirty="0"/>
          </a:p>
        </p:txBody>
      </p:sp>
      <p:sp>
        <p:nvSpPr>
          <p:cNvPr id="5" name="Date Placeholder 4">
            <a:extLst>
              <a:ext uri="{FF2B5EF4-FFF2-40B4-BE49-F238E27FC236}">
                <a16:creationId xmlns:a16="http://schemas.microsoft.com/office/drawing/2014/main" id="{B71A6063-F591-A804-79FE-A80AD399139E}"/>
              </a:ext>
            </a:extLst>
          </p:cNvPr>
          <p:cNvSpPr>
            <a:spLocks noGrp="1"/>
          </p:cNvSpPr>
          <p:nvPr>
            <p:ph type="dt" sz="half" idx="10"/>
          </p:nvPr>
        </p:nvSpPr>
        <p:spPr>
          <a:xfrm>
            <a:off x="4974336" y="207982"/>
            <a:ext cx="1921315" cy="413360"/>
          </a:xfrm>
        </p:spPr>
        <p:txBody>
          <a:bodyPr/>
          <a:lstStyle/>
          <a:p>
            <a:fld id="{477F5099-9077-4662-AD74-5805DAC912EC}" type="datetime1">
              <a:rPr lang="en-US" smtClean="0"/>
              <a:t>4/27/2026</a:t>
            </a:fld>
            <a:endParaRPr lang="en-US"/>
          </a:p>
        </p:txBody>
      </p:sp>
      <p:sp>
        <p:nvSpPr>
          <p:cNvPr id="7" name="Slide Number Placeholder 6">
            <a:extLst>
              <a:ext uri="{FF2B5EF4-FFF2-40B4-BE49-F238E27FC236}">
                <a16:creationId xmlns:a16="http://schemas.microsoft.com/office/drawing/2014/main" id="{4BEFF439-6DA2-A61B-C94C-BEDC2411D6CC}"/>
              </a:ext>
            </a:extLst>
          </p:cNvPr>
          <p:cNvSpPr>
            <a:spLocks noGrp="1"/>
          </p:cNvSpPr>
          <p:nvPr>
            <p:ph type="sldNum" sz="quarter" idx="12"/>
          </p:nvPr>
        </p:nvSpPr>
        <p:spPr/>
        <p:txBody>
          <a:bodyPr/>
          <a:lstStyle/>
          <a:p>
            <a:fld id="{753D0FD4-819D-4187-8797-C35567B41C78}" type="slidenum">
              <a:rPr lang="en-US" smtClean="0"/>
              <a:t>‹#›</a:t>
            </a:fld>
            <a:endParaRPr lang="en-US"/>
          </a:p>
        </p:txBody>
      </p:sp>
      <p:sp>
        <p:nvSpPr>
          <p:cNvPr id="4" name="Text Placeholder 3">
            <a:extLst>
              <a:ext uri="{FF2B5EF4-FFF2-40B4-BE49-F238E27FC236}">
                <a16:creationId xmlns:a16="http://schemas.microsoft.com/office/drawing/2014/main" id="{0D5693C4-36AD-07F9-763E-EE5FC9DFB1AD}"/>
              </a:ext>
            </a:extLst>
          </p:cNvPr>
          <p:cNvSpPr>
            <a:spLocks noGrp="1"/>
          </p:cNvSpPr>
          <p:nvPr>
            <p:ph type="body" sz="half" idx="2"/>
          </p:nvPr>
        </p:nvSpPr>
        <p:spPr>
          <a:xfrm>
            <a:off x="317774" y="4096512"/>
            <a:ext cx="3749040" cy="2322576"/>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10FB4614-4148-D757-88D0-D93E5E1EA1A0}"/>
              </a:ext>
            </a:extLst>
          </p:cNvPr>
          <p:cNvSpPr>
            <a:spLocks noGrp="1"/>
          </p:cNvSpPr>
          <p:nvPr>
            <p:ph idx="1"/>
          </p:nvPr>
        </p:nvSpPr>
        <p:spPr>
          <a:xfrm>
            <a:off x="4974336" y="1092200"/>
            <a:ext cx="6858000" cy="534009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8566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EFA5E-0A3D-E6AD-3C21-DC40BCDEC609}"/>
              </a:ext>
            </a:extLst>
          </p:cNvPr>
          <p:cNvSpPr>
            <a:spLocks noGrp="1"/>
          </p:cNvSpPr>
          <p:nvPr>
            <p:ph type="title"/>
          </p:nvPr>
        </p:nvSpPr>
        <p:spPr>
          <a:xfrm>
            <a:off x="317773" y="1088136"/>
            <a:ext cx="3467048" cy="2905795"/>
          </a:xfrm>
        </p:spPr>
        <p:txBody>
          <a:bodyPr vert="horz" lIns="91440" tIns="45720" rIns="91440" bIns="45720" rtlCol="0" anchor="t">
            <a:normAutofit/>
          </a:bodyPr>
          <a:lstStyle>
            <a:lvl1pPr>
              <a:defRPr lang="en-US" sz="5400" dirty="0"/>
            </a:lvl1pPr>
          </a:lstStyle>
          <a:p>
            <a:pPr lvl="0"/>
            <a:r>
              <a:rPr lang="en-US"/>
              <a:t>Click to edit Master title style</a:t>
            </a:r>
            <a:endParaRPr lang="en-US" dirty="0"/>
          </a:p>
        </p:txBody>
      </p:sp>
      <p:sp>
        <p:nvSpPr>
          <p:cNvPr id="6" name="Footer Placeholder 5">
            <a:extLst>
              <a:ext uri="{FF2B5EF4-FFF2-40B4-BE49-F238E27FC236}">
                <a16:creationId xmlns:a16="http://schemas.microsoft.com/office/drawing/2014/main" id="{E7F485A3-3BFA-4B57-F6E5-5F41542B7BBD}"/>
              </a:ext>
            </a:extLst>
          </p:cNvPr>
          <p:cNvSpPr>
            <a:spLocks noGrp="1"/>
          </p:cNvSpPr>
          <p:nvPr>
            <p:ph type="ftr" sz="quarter" idx="11"/>
          </p:nvPr>
        </p:nvSpPr>
        <p:spPr/>
        <p:txBody>
          <a:bodyPr/>
          <a:lstStyle/>
          <a:p>
            <a:r>
              <a:rPr lang="en-US"/>
              <a:t>MMA</a:t>
            </a:r>
            <a:endParaRPr lang="en-US" dirty="0"/>
          </a:p>
        </p:txBody>
      </p:sp>
      <p:sp>
        <p:nvSpPr>
          <p:cNvPr id="5" name="Date Placeholder 4">
            <a:extLst>
              <a:ext uri="{FF2B5EF4-FFF2-40B4-BE49-F238E27FC236}">
                <a16:creationId xmlns:a16="http://schemas.microsoft.com/office/drawing/2014/main" id="{600AC9F0-6744-73C8-54FC-5C12BA7BF791}"/>
              </a:ext>
            </a:extLst>
          </p:cNvPr>
          <p:cNvSpPr>
            <a:spLocks noGrp="1"/>
          </p:cNvSpPr>
          <p:nvPr>
            <p:ph type="dt" sz="half" idx="10"/>
          </p:nvPr>
        </p:nvSpPr>
        <p:spPr>
          <a:xfrm>
            <a:off x="4292854" y="207982"/>
            <a:ext cx="2605980" cy="413360"/>
          </a:xfrm>
        </p:spPr>
        <p:txBody>
          <a:bodyPr/>
          <a:lstStyle/>
          <a:p>
            <a:fld id="{6D0B3AE3-D3DE-40BF-AC16-ED93BE2ECB24}" type="datetime1">
              <a:rPr lang="en-US" smtClean="0"/>
              <a:t>4/27/2026</a:t>
            </a:fld>
            <a:endParaRPr lang="en-US" dirty="0"/>
          </a:p>
        </p:txBody>
      </p:sp>
      <p:sp>
        <p:nvSpPr>
          <p:cNvPr id="7" name="Slide Number Placeholder 6">
            <a:extLst>
              <a:ext uri="{FF2B5EF4-FFF2-40B4-BE49-F238E27FC236}">
                <a16:creationId xmlns:a16="http://schemas.microsoft.com/office/drawing/2014/main" id="{31BAB9F6-C801-466A-4C39-23DCB1CD5489}"/>
              </a:ext>
            </a:extLst>
          </p:cNvPr>
          <p:cNvSpPr>
            <a:spLocks noGrp="1"/>
          </p:cNvSpPr>
          <p:nvPr>
            <p:ph type="sldNum" sz="quarter" idx="12"/>
          </p:nvPr>
        </p:nvSpPr>
        <p:spPr/>
        <p:txBody>
          <a:bodyPr/>
          <a:lstStyle/>
          <a:p>
            <a:fld id="{753D0FD4-819D-4187-8797-C35567B41C78}" type="slidenum">
              <a:rPr lang="en-US" smtClean="0"/>
              <a:t>‹#›</a:t>
            </a:fld>
            <a:endParaRPr lang="en-US"/>
          </a:p>
        </p:txBody>
      </p:sp>
      <p:sp>
        <p:nvSpPr>
          <p:cNvPr id="4" name="Text Placeholder 3">
            <a:extLst>
              <a:ext uri="{FF2B5EF4-FFF2-40B4-BE49-F238E27FC236}">
                <a16:creationId xmlns:a16="http://schemas.microsoft.com/office/drawing/2014/main" id="{7CBA8418-7980-9A18-053B-82E4F16EBD61}"/>
              </a:ext>
            </a:extLst>
          </p:cNvPr>
          <p:cNvSpPr>
            <a:spLocks noGrp="1"/>
          </p:cNvSpPr>
          <p:nvPr>
            <p:ph type="body" sz="half" idx="2"/>
          </p:nvPr>
        </p:nvSpPr>
        <p:spPr>
          <a:xfrm>
            <a:off x="317773" y="4099034"/>
            <a:ext cx="3467048" cy="2325621"/>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126F9F06-BE63-8EE7-74C5-6D0E3F9B7571}"/>
              </a:ext>
            </a:extLst>
          </p:cNvPr>
          <p:cNvSpPr>
            <a:spLocks noGrp="1"/>
          </p:cNvSpPr>
          <p:nvPr>
            <p:ph type="pic" idx="1" hasCustomPrompt="1"/>
          </p:nvPr>
        </p:nvSpPr>
        <p:spPr>
          <a:xfrm>
            <a:off x="4292853" y="793729"/>
            <a:ext cx="7899147" cy="6073107"/>
          </a:xfrm>
          <a:blipFill>
            <a:blip r:embed="rId2">
              <a:alphaModFix amt="80000"/>
            </a:blip>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cxnSp>
        <p:nvCxnSpPr>
          <p:cNvPr id="9" name="Straight Connector 8">
            <a:extLst>
              <a:ext uri="{FF2B5EF4-FFF2-40B4-BE49-F238E27FC236}">
                <a16:creationId xmlns:a16="http://schemas.microsoft.com/office/drawing/2014/main" id="{CA44ED1E-1404-EA59-99E6-D28F5236A529}"/>
              </a:ext>
            </a:extLst>
          </p:cNvPr>
          <p:cNvCxnSpPr>
            <a:cxnSpLocks/>
          </p:cNvCxnSpPr>
          <p:nvPr/>
        </p:nvCxnSpPr>
        <p:spPr>
          <a:xfrm>
            <a:off x="4292853" y="784893"/>
            <a:ext cx="0" cy="6073107"/>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4642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320040" y="749808"/>
            <a:ext cx="5422392" cy="3822192"/>
          </a:xfrm>
        </p:spPr>
        <p:txBody>
          <a:bodyPr vert="horz" lIns="91440" tIns="45720" rIns="91440" bIns="45720" rtlCol="0" anchor="t">
            <a:normAutofit/>
          </a:bodyPr>
          <a:lstStyle>
            <a:lvl1pPr>
              <a:defRPr lang="en-US" sz="60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320040" y="5486400"/>
            <a:ext cx="5422391" cy="978408"/>
          </a:xfrm>
        </p:spPr>
        <p:txBody>
          <a:bodyPr vert="horz" lIns="91440" tIns="45720" rIns="91440" bIns="45720" rtlCol="0" anchor="ctr">
            <a:normAutofit/>
          </a:bodyPr>
          <a:lstStyle>
            <a:lvl1pPr marL="0" indent="0">
              <a:buNone/>
              <a:defRPr lang="en-US"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p>
            <a:r>
              <a:rPr lang="en-US"/>
              <a:t>MMA</a:t>
            </a:r>
            <a:endParaRPr lang="en-US" dirty="0"/>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a:xfrm>
            <a:off x="4815840" y="207982"/>
            <a:ext cx="1280160" cy="413360"/>
          </a:xfrm>
        </p:spPr>
        <p:txBody>
          <a:bodyPr/>
          <a:lstStyle/>
          <a:p>
            <a:fld id="{6D757937-B057-4874-9D0A-01E88EFB5E2A}" type="datetime1">
              <a:rPr lang="en-US" smtClean="0"/>
              <a:t>4/27/2026</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a:xfrm>
            <a:off x="5982383" y="207982"/>
            <a:ext cx="546447" cy="413360"/>
          </a:xfrm>
        </p:spPr>
        <p:txBody>
          <a:bodyPr/>
          <a:lstStyle/>
          <a:p>
            <a:fld id="{753D0FD4-819D-4187-8797-C35567B41C78}" type="slidenum">
              <a:rPr lang="en-US" smtClean="0"/>
              <a:t>‹#›</a:t>
            </a:fld>
            <a:endParaRPr lang="en-US"/>
          </a:p>
        </p:txBody>
      </p:sp>
      <p:sp>
        <p:nvSpPr>
          <p:cNvPr id="11" name="Picture Placeholder 10">
            <a:extLst>
              <a:ext uri="{FF2B5EF4-FFF2-40B4-BE49-F238E27FC236}">
                <a16:creationId xmlns:a16="http://schemas.microsoft.com/office/drawing/2014/main" id="{1F08B46D-341A-2502-FE91-2C5EF771037B}"/>
              </a:ext>
            </a:extLst>
          </p:cNvPr>
          <p:cNvSpPr>
            <a:spLocks noGrp="1"/>
          </p:cNvSpPr>
          <p:nvPr>
            <p:ph type="pic" sz="quarter" idx="13" hasCustomPrompt="1"/>
          </p:nvPr>
        </p:nvSpPr>
        <p:spPr>
          <a:xfrm>
            <a:off x="7035554" y="0"/>
            <a:ext cx="5156444" cy="6858000"/>
          </a:xfrm>
          <a:blipFill dpi="0" rotWithShape="1">
            <a:blip r:embed="rId2">
              <a:alphaModFix amt="80000"/>
            </a:blip>
            <a:srcRect/>
            <a:stretch>
              <a:fillRect/>
            </a:stretch>
          </a:blipFill>
        </p:spPr>
        <p:txBody>
          <a:bodyPr/>
          <a:lstStyle>
            <a:lvl1pPr marL="0" indent="0">
              <a:buNone/>
              <a:defRPr/>
            </a:lvl1pPr>
          </a:lstStyle>
          <a:p>
            <a:r>
              <a:rPr lang="en-US" dirty="0"/>
              <a:t> </a:t>
            </a:r>
          </a:p>
        </p:txBody>
      </p:sp>
      <p:cxnSp>
        <p:nvCxnSpPr>
          <p:cNvPr id="9" name="Straight Connector 8">
            <a:extLst>
              <a:ext uri="{FF2B5EF4-FFF2-40B4-BE49-F238E27FC236}">
                <a16:creationId xmlns:a16="http://schemas.microsoft.com/office/drawing/2014/main" id="{E1B20121-9211-E62C-6EDF-8301AE0A0865}"/>
              </a:ext>
            </a:extLst>
          </p:cNvPr>
          <p:cNvCxnSpPr>
            <a:cxnSpLocks/>
          </p:cNvCxnSpPr>
          <p:nvPr/>
        </p:nvCxnSpPr>
        <p:spPr>
          <a:xfrm>
            <a:off x="-4130" y="5215687"/>
            <a:ext cx="703225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BA69D92-87B2-B41F-6979-69668092108B}"/>
              </a:ext>
            </a:extLst>
          </p:cNvPr>
          <p:cNvCxnSpPr>
            <a:cxnSpLocks/>
          </p:cNvCxnSpPr>
          <p:nvPr/>
        </p:nvCxnSpPr>
        <p:spPr>
          <a:xfrm flipV="1">
            <a:off x="7028120" y="0"/>
            <a:ext cx="0" cy="685800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5132743"/>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Conclusio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8A45ECA-9413-0F81-085A-48CF6F23E1DC}"/>
              </a:ext>
            </a:extLst>
          </p:cNvPr>
          <p:cNvCxnSpPr>
            <a:cxnSpLocks/>
          </p:cNvCxnSpPr>
          <p:nvPr/>
        </p:nvCxnSpPr>
        <p:spPr>
          <a:xfrm>
            <a:off x="0" y="2118492"/>
            <a:ext cx="12192000" cy="0"/>
          </a:xfrm>
          <a:prstGeom prst="line">
            <a:avLst/>
          </a:prstGeom>
          <a:ln w="9525">
            <a:solidFill>
              <a:schemeClr val="tx1">
                <a:lumMod val="85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9" y="832104"/>
            <a:ext cx="11253668" cy="1225296"/>
          </a:xfrm>
        </p:spPr>
        <p:txBody>
          <a:bodyPr>
            <a:normAutofit/>
          </a:bodyPr>
          <a:lstStyle>
            <a:lvl1pPr>
              <a:defRPr sz="8800">
                <a:solidFill>
                  <a:schemeClr val="tx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6263640"/>
            <a:ext cx="2962656" cy="411480"/>
          </a:xfrm>
        </p:spPr>
        <p:txBody>
          <a:bodyPr/>
          <a:lstStyle>
            <a:lvl1pPr>
              <a:defRPr>
                <a:solidFill>
                  <a:schemeClr val="tx2"/>
                </a:solidFill>
              </a:defRPr>
            </a:lvl1p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1" y="6263640"/>
            <a:ext cx="1933553" cy="411480"/>
          </a:xfrm>
        </p:spPr>
        <p:txBody>
          <a:bodyPr/>
          <a:lstStyle>
            <a:lvl1pPr>
              <a:defRPr>
                <a:solidFill>
                  <a:schemeClr val="tx2"/>
                </a:solidFill>
              </a:defRPr>
            </a:lvl1pPr>
          </a:lstStyle>
          <a:p>
            <a:fld id="{9D151844-85EC-4D34-B242-4F5D55FB76B1}" type="datetime1">
              <a:rPr lang="en-US" smtClean="0"/>
              <a:t>4/27/2026</a:t>
            </a:fld>
            <a:endParaRPr lang="en-US" dirty="0"/>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6263640"/>
            <a:ext cx="546447" cy="413360"/>
          </a:xfrm>
        </p:spPr>
        <p:txBody>
          <a:bodyPr/>
          <a:lstStyle>
            <a:lvl1pPr>
              <a:defRPr>
                <a:solidFill>
                  <a:schemeClr val="tx2"/>
                </a:solidFill>
              </a:defRPr>
            </a:lvl1pPr>
          </a:lstStyle>
          <a:p>
            <a:fld id="{753D0FD4-819D-4187-8797-C35567B41C78}" type="slidenum">
              <a:rPr lang="en-US" smtClean="0"/>
              <a:t>‹#›</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20557" y="3429001"/>
            <a:ext cx="11253669" cy="277354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4458858"/>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Conclu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60" y="1270390"/>
            <a:ext cx="7929980" cy="2060888"/>
          </a:xfrm>
        </p:spPr>
        <p:txBody>
          <a:bodyPr>
            <a:normAutofit/>
          </a:bodyPr>
          <a:lstStyle>
            <a:lvl1pPr>
              <a:defRPr sz="8800">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17775" y="3794761"/>
            <a:ext cx="7932765" cy="1531091"/>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3482"/>
            <a:ext cx="2962656" cy="411480"/>
          </a:xfrm>
        </p:spPr>
        <p:txBody>
          <a:body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210312"/>
            <a:ext cx="1679642" cy="411480"/>
          </a:xfrm>
        </p:spPr>
        <p:txBody>
          <a:bodyPr/>
          <a:lstStyle/>
          <a:p>
            <a:fld id="{79FBBFC0-64BD-4E3E-A033-ED57CE16CA74}"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753D0FD4-819D-4187-8797-C35567B41C78}" type="slidenum">
              <a:rPr lang="en-US" smtClean="0"/>
              <a:t>‹#›</a:t>
            </a:fld>
            <a:endParaRPr lang="en-US"/>
          </a:p>
        </p:txBody>
      </p:sp>
      <p:cxnSp>
        <p:nvCxnSpPr>
          <p:cNvPr id="7" name="Straight Connector 6">
            <a:extLst>
              <a:ext uri="{FF2B5EF4-FFF2-40B4-BE49-F238E27FC236}">
                <a16:creationId xmlns:a16="http://schemas.microsoft.com/office/drawing/2014/main" id="{F4D168F9-DE00-B9C1-AD77-139DA8AF3364}"/>
              </a:ext>
            </a:extLst>
          </p:cNvPr>
          <p:cNvCxnSpPr>
            <a:cxnSpLocks/>
          </p:cNvCxnSpPr>
          <p:nvPr/>
        </p:nvCxnSpPr>
        <p:spPr>
          <a:xfrm>
            <a:off x="0" y="3434907"/>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7276378"/>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EFFEBE-A772-46CD-A67A-34F781EA43B5}" type="datetime1">
              <a:rPr lang="en-US" smtClean="0"/>
              <a:t>4/27/2026</a:t>
            </a:fld>
            <a:endParaRPr lang="en-US"/>
          </a:p>
        </p:txBody>
      </p:sp>
      <p:sp>
        <p:nvSpPr>
          <p:cNvPr id="5" name="Footer Placeholder 4"/>
          <p:cNvSpPr>
            <a:spLocks noGrp="1"/>
          </p:cNvSpPr>
          <p:nvPr>
            <p:ph type="ftr" sz="quarter" idx="11"/>
          </p:nvPr>
        </p:nvSpPr>
        <p:spPr/>
        <p:txBody>
          <a:bodyPr/>
          <a:lstStyle/>
          <a:p>
            <a:r>
              <a:rPr lang="en-US"/>
              <a:t>MMA</a:t>
            </a:r>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2602067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A0C6-7EB9-40C9-9E18-EF8CB043C49C}" type="datetime1">
              <a:rPr lang="en-US" smtClean="0"/>
              <a:t>4/27/2026</a:t>
            </a:fld>
            <a:endParaRPr lang="en-US"/>
          </a:p>
        </p:txBody>
      </p:sp>
      <p:sp>
        <p:nvSpPr>
          <p:cNvPr id="5" name="Footer Placeholder 4"/>
          <p:cNvSpPr>
            <a:spLocks noGrp="1"/>
          </p:cNvSpPr>
          <p:nvPr>
            <p:ph type="ftr" sz="quarter" idx="11"/>
          </p:nvPr>
        </p:nvSpPr>
        <p:spPr/>
        <p:txBody>
          <a:bodyPr/>
          <a:lstStyle/>
          <a:p>
            <a:r>
              <a:rPr lang="en-US"/>
              <a:t>MMA</a:t>
            </a:r>
            <a:endParaRPr lang="en-US" dirty="0"/>
          </a:p>
        </p:txBody>
      </p:sp>
      <p:sp>
        <p:nvSpPr>
          <p:cNvPr id="6" name="Slide Number Placeholder 5"/>
          <p:cNvSpPr>
            <a:spLocks noGrp="1"/>
          </p:cNvSpPr>
          <p:nvPr>
            <p:ph type="sldNum" sz="quarter" idx="12"/>
          </p:nvPr>
        </p:nvSpPr>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41683941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DA7C3F-44B4-4094-A736-263C4EF1D745}" type="datetime1">
              <a:rPr lang="en-US" smtClean="0"/>
              <a:t>4/27/2026</a:t>
            </a:fld>
            <a:endParaRPr lang="en-US"/>
          </a:p>
        </p:txBody>
      </p:sp>
      <p:sp>
        <p:nvSpPr>
          <p:cNvPr id="5" name="Footer Placeholder 4"/>
          <p:cNvSpPr>
            <a:spLocks noGrp="1"/>
          </p:cNvSpPr>
          <p:nvPr>
            <p:ph type="ftr" sz="quarter" idx="11"/>
          </p:nvPr>
        </p:nvSpPr>
        <p:spPr/>
        <p:txBody>
          <a:bodyPr/>
          <a:lstStyle/>
          <a:p>
            <a:r>
              <a:rPr lang="en-US"/>
              <a:t>MMA</a:t>
            </a:r>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7994912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A05232-0D8C-4A00-9A6C-C4C6C1552D7A}" type="datetime1">
              <a:rPr lang="en-US" smtClean="0"/>
              <a:t>4/27/2026</a:t>
            </a:fld>
            <a:endParaRPr lang="en-US"/>
          </a:p>
        </p:txBody>
      </p:sp>
      <p:sp>
        <p:nvSpPr>
          <p:cNvPr id="6" name="Footer Placeholder 5"/>
          <p:cNvSpPr>
            <a:spLocks noGrp="1"/>
          </p:cNvSpPr>
          <p:nvPr>
            <p:ph type="ftr" sz="quarter" idx="11"/>
          </p:nvPr>
        </p:nvSpPr>
        <p:spPr/>
        <p:txBody>
          <a:bodyPr/>
          <a:lstStyle/>
          <a:p>
            <a:r>
              <a:rPr lang="en-US"/>
              <a:t>MMA</a:t>
            </a:r>
            <a:endParaRPr lang="en-US" dirty="0"/>
          </a:p>
        </p:txBody>
      </p:sp>
      <p:sp>
        <p:nvSpPr>
          <p:cNvPr id="7" name="Slide Number Placeholder 6"/>
          <p:cNvSpPr>
            <a:spLocks noGrp="1"/>
          </p:cNvSpPr>
          <p:nvPr>
            <p:ph type="sldNum" sz="quarter" idx="12"/>
          </p:nvPr>
        </p:nvSpPr>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221678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62DA8E-7853-4C1E-AD5B-1043A07EEF7E}" type="datetime1">
              <a:rPr lang="en-US" smtClean="0"/>
              <a:t>4/27/2026</a:t>
            </a:fld>
            <a:endParaRPr lang="en-US"/>
          </a:p>
        </p:txBody>
      </p:sp>
      <p:sp>
        <p:nvSpPr>
          <p:cNvPr id="8" name="Footer Placeholder 7"/>
          <p:cNvSpPr>
            <a:spLocks noGrp="1"/>
          </p:cNvSpPr>
          <p:nvPr>
            <p:ph type="ftr" sz="quarter" idx="11"/>
          </p:nvPr>
        </p:nvSpPr>
        <p:spPr/>
        <p:txBody>
          <a:bodyPr/>
          <a:lstStyle/>
          <a:p>
            <a:r>
              <a:rPr lang="en-US"/>
              <a:t>MMA</a:t>
            </a:r>
            <a:endParaRPr lang="en-US" dirty="0"/>
          </a:p>
        </p:txBody>
      </p:sp>
      <p:sp>
        <p:nvSpPr>
          <p:cNvPr id="9" name="Slide Number Placeholder 8"/>
          <p:cNvSpPr>
            <a:spLocks noGrp="1"/>
          </p:cNvSpPr>
          <p:nvPr>
            <p:ph type="sldNum" sz="quarter" idx="12"/>
          </p:nvPr>
        </p:nvSpPr>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29131465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574E2B-EECE-4FD2-A713-DA6D34CB2D4E}" type="datetime1">
              <a:rPr lang="en-US" smtClean="0"/>
              <a:t>4/27/2026</a:t>
            </a:fld>
            <a:endParaRPr lang="en-US"/>
          </a:p>
        </p:txBody>
      </p:sp>
      <p:sp>
        <p:nvSpPr>
          <p:cNvPr id="4" name="Footer Placeholder 3"/>
          <p:cNvSpPr>
            <a:spLocks noGrp="1"/>
          </p:cNvSpPr>
          <p:nvPr>
            <p:ph type="ftr" sz="quarter" idx="11"/>
          </p:nvPr>
        </p:nvSpPr>
        <p:spPr/>
        <p:txBody>
          <a:bodyPr/>
          <a:lstStyle/>
          <a:p>
            <a:r>
              <a:rPr lang="en-US"/>
              <a:t>MMA</a:t>
            </a:r>
            <a:endParaRPr lang="en-US" dirty="0"/>
          </a:p>
        </p:txBody>
      </p:sp>
      <p:sp>
        <p:nvSpPr>
          <p:cNvPr id="5" name="Slide Number Placeholder 4"/>
          <p:cNvSpPr>
            <a:spLocks noGrp="1"/>
          </p:cNvSpPr>
          <p:nvPr>
            <p:ph type="sldNum" sz="quarter" idx="12"/>
          </p:nvPr>
        </p:nvSpPr>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9682181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C7F6C6D-8A4F-493A-98E0-3C78EF36B412}" type="datetime1">
              <a:rPr lang="en-US" smtClean="0"/>
              <a:t>4/27/2026</a:t>
            </a:fld>
            <a:endParaRPr lang="en-US"/>
          </a:p>
        </p:txBody>
      </p:sp>
      <p:sp>
        <p:nvSpPr>
          <p:cNvPr id="3" name="Footer Placeholder 2"/>
          <p:cNvSpPr>
            <a:spLocks noGrp="1"/>
          </p:cNvSpPr>
          <p:nvPr>
            <p:ph type="ftr" sz="quarter" idx="11"/>
          </p:nvPr>
        </p:nvSpPr>
        <p:spPr/>
        <p:txBody>
          <a:bodyPr/>
          <a:lstStyle/>
          <a:p>
            <a:r>
              <a:rPr lang="en-US"/>
              <a:t>MMA</a:t>
            </a:r>
            <a:endParaRPr lang="en-US" dirty="0"/>
          </a:p>
        </p:txBody>
      </p:sp>
      <p:sp>
        <p:nvSpPr>
          <p:cNvPr id="4" name="Slide Number Placeholder 3"/>
          <p:cNvSpPr>
            <a:spLocks noGrp="1"/>
          </p:cNvSpPr>
          <p:nvPr>
            <p:ph type="sldNum" sz="quarter" idx="12"/>
          </p:nvPr>
        </p:nvSpPr>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42283004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9052DA-C94D-4C0F-A706-12B457D3CDF6}" type="datetime1">
              <a:rPr lang="en-US" smtClean="0"/>
              <a:t>4/27/2026</a:t>
            </a:fld>
            <a:endParaRPr lang="en-US"/>
          </a:p>
        </p:txBody>
      </p:sp>
      <p:sp>
        <p:nvSpPr>
          <p:cNvPr id="6" name="Footer Placeholder 5"/>
          <p:cNvSpPr>
            <a:spLocks noGrp="1"/>
          </p:cNvSpPr>
          <p:nvPr>
            <p:ph type="ftr" sz="quarter" idx="11"/>
          </p:nvPr>
        </p:nvSpPr>
        <p:spPr/>
        <p:txBody>
          <a:bodyPr/>
          <a:lstStyle/>
          <a:p>
            <a:r>
              <a:rPr lang="en-US"/>
              <a:t>MMA</a:t>
            </a:r>
            <a:endParaRPr lang="en-US" dirty="0"/>
          </a:p>
        </p:txBody>
      </p:sp>
      <p:sp>
        <p:nvSpPr>
          <p:cNvPr id="7" name="Slide Number Placeholder 6"/>
          <p:cNvSpPr>
            <a:spLocks noGrp="1"/>
          </p:cNvSpPr>
          <p:nvPr>
            <p:ph type="sldNum" sz="quarter" idx="12"/>
          </p:nvPr>
        </p:nvSpPr>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4017537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320040" y="749808"/>
            <a:ext cx="9287134" cy="3410712"/>
          </a:xfrm>
        </p:spPr>
        <p:txBody>
          <a:bodyPr vert="horz" lIns="91440" tIns="45720" rIns="91440" bIns="45720" rtlCol="0" anchor="t">
            <a:normAutofit/>
          </a:bodyPr>
          <a:lstStyle>
            <a:lvl1pPr>
              <a:defRPr lang="en-US" sz="125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320040" y="5477256"/>
            <a:ext cx="11155680" cy="1115568"/>
          </a:xfrm>
        </p:spPr>
        <p:txBody>
          <a:bodyPr vert="horz" lIns="91440" tIns="45720" rIns="91440" bIns="45720" rtlCol="0" anchor="ctr">
            <a:normAutofit/>
          </a:bodyPr>
          <a:lstStyle>
            <a:lvl1pPr marL="0" indent="0">
              <a:buNone/>
              <a:defRPr lang="en-US"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chemeClr val="tx2"/>
                </a:solidFill>
              </a:defRPr>
            </a:lvl1pPr>
          </a:lstStyle>
          <a:p>
            <a:r>
              <a:rPr lang="en-US"/>
              <a:t>MMA</a:t>
            </a:r>
            <a:endParaRPr lang="en-US" dirty="0"/>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p:txBody>
          <a:bodyPr/>
          <a:lstStyle>
            <a:lvl1pPr>
              <a:defRPr>
                <a:solidFill>
                  <a:schemeClr val="tx2"/>
                </a:solidFill>
              </a:defRPr>
            </a:lvl1pPr>
          </a:lstStyle>
          <a:p>
            <a:fld id="{356E1791-5E9D-4D7A-AD80-698DA04267EC}" type="datetime1">
              <a:rPr lang="en-US" smtClean="0"/>
              <a:t>4/27/2026</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lvl1pPr>
              <a:defRPr>
                <a:solidFill>
                  <a:schemeClr val="tx2"/>
                </a:solidFill>
              </a:defRPr>
            </a:lvl1pPr>
          </a:lstStyle>
          <a:p>
            <a:fld id="{753D0FD4-819D-4187-8797-C35567B41C78}" type="slidenum">
              <a:rPr lang="en-US" smtClean="0"/>
              <a:t>‹#›</a:t>
            </a:fld>
            <a:endParaRPr lang="en-US"/>
          </a:p>
        </p:txBody>
      </p:sp>
      <p:cxnSp>
        <p:nvCxnSpPr>
          <p:cNvPr id="8" name="Straight Connector 7">
            <a:extLst>
              <a:ext uri="{FF2B5EF4-FFF2-40B4-BE49-F238E27FC236}">
                <a16:creationId xmlns:a16="http://schemas.microsoft.com/office/drawing/2014/main" id="{9D0B70F0-3BE4-FD57-7260-3612F25DFB6B}"/>
              </a:ext>
            </a:extLst>
          </p:cNvPr>
          <p:cNvCxnSpPr>
            <a:cxnSpLocks/>
          </p:cNvCxnSpPr>
          <p:nvPr/>
        </p:nvCxnSpPr>
        <p:spPr>
          <a:xfrm>
            <a:off x="0" y="5274776"/>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1489304"/>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7F46AB-7808-4837-8EF2-417A261B02C4}" type="datetime1">
              <a:rPr lang="en-US" smtClean="0"/>
              <a:t>4/27/2026</a:t>
            </a:fld>
            <a:endParaRPr lang="en-US" dirty="0"/>
          </a:p>
        </p:txBody>
      </p:sp>
      <p:sp>
        <p:nvSpPr>
          <p:cNvPr id="6" name="Footer Placeholder 5"/>
          <p:cNvSpPr>
            <a:spLocks noGrp="1"/>
          </p:cNvSpPr>
          <p:nvPr>
            <p:ph type="ftr" sz="quarter" idx="11"/>
          </p:nvPr>
        </p:nvSpPr>
        <p:spPr/>
        <p:txBody>
          <a:bodyPr/>
          <a:lstStyle/>
          <a:p>
            <a:r>
              <a:rPr lang="en-US"/>
              <a:t>MMA</a:t>
            </a:r>
            <a:endParaRPr lang="en-US" dirty="0"/>
          </a:p>
        </p:txBody>
      </p:sp>
      <p:sp>
        <p:nvSpPr>
          <p:cNvPr id="7" name="Slide Number Placeholder 6"/>
          <p:cNvSpPr>
            <a:spLocks noGrp="1"/>
          </p:cNvSpPr>
          <p:nvPr>
            <p:ph type="sldNum" sz="quarter" idx="12"/>
          </p:nvPr>
        </p:nvSpPr>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5389191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1FB18E-5833-4AA3-8BD1-14A15EAE571B}" type="datetime1">
              <a:rPr lang="en-US" smtClean="0"/>
              <a:t>4/27/2026</a:t>
            </a:fld>
            <a:endParaRPr lang="en-US"/>
          </a:p>
        </p:txBody>
      </p:sp>
      <p:sp>
        <p:nvSpPr>
          <p:cNvPr id="6" name="Footer Placeholder 5"/>
          <p:cNvSpPr>
            <a:spLocks noGrp="1"/>
          </p:cNvSpPr>
          <p:nvPr>
            <p:ph type="ftr" sz="quarter" idx="11"/>
          </p:nvPr>
        </p:nvSpPr>
        <p:spPr/>
        <p:txBody>
          <a:bodyPr/>
          <a:lstStyle/>
          <a:p>
            <a:r>
              <a:rPr lang="en-US"/>
              <a:t>MMA</a:t>
            </a:r>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31057491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1B52AA-71B6-4CF1-962B-C1AFF62C1F2E}" type="datetime1">
              <a:rPr lang="en-US" smtClean="0"/>
              <a:t>4/27/2026</a:t>
            </a:fld>
            <a:endParaRPr lang="en-US"/>
          </a:p>
        </p:txBody>
      </p:sp>
      <p:sp>
        <p:nvSpPr>
          <p:cNvPr id="6" name="Footer Placeholder 5"/>
          <p:cNvSpPr>
            <a:spLocks noGrp="1"/>
          </p:cNvSpPr>
          <p:nvPr>
            <p:ph type="ftr" sz="quarter" idx="11"/>
          </p:nvPr>
        </p:nvSpPr>
        <p:spPr/>
        <p:txBody>
          <a:bodyPr/>
          <a:lstStyle/>
          <a:p>
            <a:r>
              <a:rPr lang="en-US"/>
              <a:t>MMA</a:t>
            </a:r>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10147813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C37FAF-88B7-4BBB-8B8D-575DD24C3A33}" type="datetime1">
              <a:rPr lang="en-US" smtClean="0"/>
              <a:t>4/27/2026</a:t>
            </a:fld>
            <a:endParaRPr lang="en-US"/>
          </a:p>
        </p:txBody>
      </p:sp>
      <p:sp>
        <p:nvSpPr>
          <p:cNvPr id="6" name="Footer Placeholder 5"/>
          <p:cNvSpPr>
            <a:spLocks noGrp="1"/>
          </p:cNvSpPr>
          <p:nvPr>
            <p:ph type="ftr" sz="quarter" idx="11"/>
          </p:nvPr>
        </p:nvSpPr>
        <p:spPr/>
        <p:txBody>
          <a:bodyPr/>
          <a:lstStyle/>
          <a:p>
            <a:r>
              <a:rPr lang="en-US"/>
              <a:t>MMA</a:t>
            </a:r>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753D0FD4-819D-4187-8797-C35567B41C78}"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0908127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2D3DAC-0260-4DE5-A109-CABD7090C915}" type="datetime1">
              <a:rPr lang="en-US" smtClean="0"/>
              <a:t>4/27/2026</a:t>
            </a:fld>
            <a:endParaRPr lang="en-US"/>
          </a:p>
        </p:txBody>
      </p:sp>
      <p:sp>
        <p:nvSpPr>
          <p:cNvPr id="6" name="Footer Placeholder 5"/>
          <p:cNvSpPr>
            <a:spLocks noGrp="1"/>
          </p:cNvSpPr>
          <p:nvPr>
            <p:ph type="ftr" sz="quarter" idx="11"/>
          </p:nvPr>
        </p:nvSpPr>
        <p:spPr/>
        <p:txBody>
          <a:bodyPr/>
          <a:lstStyle/>
          <a:p>
            <a:r>
              <a:rPr lang="en-US"/>
              <a:t>MMA</a:t>
            </a:r>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6127124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443759D-341F-4E97-9787-D42EB7923CEB}" type="datetime1">
              <a:rPr lang="en-US" smtClean="0"/>
              <a:t>4/27/2026</a:t>
            </a:fld>
            <a:endParaRPr lang="en-US"/>
          </a:p>
        </p:txBody>
      </p:sp>
      <p:sp>
        <p:nvSpPr>
          <p:cNvPr id="4" name="Footer Placeholder 3"/>
          <p:cNvSpPr>
            <a:spLocks noGrp="1"/>
          </p:cNvSpPr>
          <p:nvPr>
            <p:ph type="ftr" sz="quarter" idx="11"/>
          </p:nvPr>
        </p:nvSpPr>
        <p:spPr/>
        <p:txBody>
          <a:bodyPr/>
          <a:lstStyle/>
          <a:p>
            <a:r>
              <a:rPr lang="en-US"/>
              <a:t>MMA</a:t>
            </a:r>
            <a:endParaRPr lang="en-US" dirty="0"/>
          </a:p>
        </p:txBody>
      </p:sp>
      <p:sp>
        <p:nvSpPr>
          <p:cNvPr id="5" name="Slide Number Placeholder 4"/>
          <p:cNvSpPr>
            <a:spLocks noGrp="1"/>
          </p:cNvSpPr>
          <p:nvPr>
            <p:ph type="sldNum" sz="quarter" idx="12"/>
          </p:nvPr>
        </p:nvSpPr>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32009592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4755F9F-E401-4C45-86C0-D09A0A9010B8}" type="datetime1">
              <a:rPr lang="en-US" smtClean="0"/>
              <a:t>4/27/2026</a:t>
            </a:fld>
            <a:endParaRPr lang="en-US"/>
          </a:p>
        </p:txBody>
      </p:sp>
      <p:sp>
        <p:nvSpPr>
          <p:cNvPr id="4" name="Footer Placeholder 3"/>
          <p:cNvSpPr>
            <a:spLocks noGrp="1"/>
          </p:cNvSpPr>
          <p:nvPr>
            <p:ph type="ftr" sz="quarter" idx="11"/>
          </p:nvPr>
        </p:nvSpPr>
        <p:spPr/>
        <p:txBody>
          <a:bodyPr/>
          <a:lstStyle/>
          <a:p>
            <a:r>
              <a:rPr lang="en-US"/>
              <a:t>MMA</a:t>
            </a:r>
            <a:endParaRPr lang="en-US" dirty="0"/>
          </a:p>
        </p:txBody>
      </p:sp>
      <p:sp>
        <p:nvSpPr>
          <p:cNvPr id="5" name="Slide Number Placeholder 4"/>
          <p:cNvSpPr>
            <a:spLocks noGrp="1"/>
          </p:cNvSpPr>
          <p:nvPr>
            <p:ph type="sldNum" sz="quarter" idx="12"/>
          </p:nvPr>
        </p:nvSpPr>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19680641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95902C-CBA2-430B-879E-0D3A1B02D45C}" type="datetime1">
              <a:rPr lang="en-US" smtClean="0"/>
              <a:t>4/27/2026</a:t>
            </a:fld>
            <a:endParaRPr lang="en-US"/>
          </a:p>
        </p:txBody>
      </p:sp>
      <p:sp>
        <p:nvSpPr>
          <p:cNvPr id="5" name="Footer Placeholder 4"/>
          <p:cNvSpPr>
            <a:spLocks noGrp="1"/>
          </p:cNvSpPr>
          <p:nvPr>
            <p:ph type="ftr" sz="quarter" idx="11"/>
          </p:nvPr>
        </p:nvSpPr>
        <p:spPr/>
        <p:txBody>
          <a:bodyPr/>
          <a:lstStyle/>
          <a:p>
            <a:r>
              <a:rPr lang="en-US"/>
              <a:t>MMA</a:t>
            </a:r>
            <a:endParaRPr lang="en-US" dirty="0"/>
          </a:p>
        </p:txBody>
      </p:sp>
      <p:sp>
        <p:nvSpPr>
          <p:cNvPr id="6" name="Slide Number Placeholder 5"/>
          <p:cNvSpPr>
            <a:spLocks noGrp="1"/>
          </p:cNvSpPr>
          <p:nvPr>
            <p:ph type="sldNum" sz="quarter" idx="12"/>
          </p:nvPr>
        </p:nvSpPr>
        <p:spPr/>
        <p:txBody>
          <a:bodyPr/>
          <a:lstStyle/>
          <a:p>
            <a:fld id="{753D0FD4-819D-4187-8797-C35567B41C78}" type="slidenum">
              <a:rPr lang="en-US" smtClean="0"/>
              <a:t>‹#›</a:t>
            </a:fld>
            <a:endParaRPr lang="en-US"/>
          </a:p>
        </p:txBody>
      </p:sp>
    </p:spTree>
    <p:extLst>
      <p:ext uri="{BB962C8B-B14F-4D97-AF65-F5344CB8AC3E}">
        <p14:creationId xmlns:p14="http://schemas.microsoft.com/office/powerpoint/2010/main" val="10844153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05E043C2-1DC3-4AAA-A98C-50F1813C62D4}" type="datetime1">
              <a:rPr lang="en-US" smtClean="0"/>
              <a:t>4/27/2026</a:t>
            </a:fld>
            <a:endParaRPr lang="en-US"/>
          </a:p>
        </p:txBody>
      </p:sp>
      <p:sp>
        <p:nvSpPr>
          <p:cNvPr id="5" name="Footer Placeholder 4"/>
          <p:cNvSpPr>
            <a:spLocks noGrp="1"/>
          </p:cNvSpPr>
          <p:nvPr>
            <p:ph type="ftr" sz="quarter" idx="11"/>
          </p:nvPr>
        </p:nvSpPr>
        <p:spPr>
          <a:xfrm>
            <a:off x="680321" y="5936188"/>
            <a:ext cx="6126805" cy="365125"/>
          </a:xfrm>
        </p:spPr>
        <p:txBody>
          <a:bodyPr/>
          <a:lstStyle/>
          <a:p>
            <a:r>
              <a:rPr lang="en-US"/>
              <a:t>MMA</a:t>
            </a:r>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753D0FD4-819D-4187-8797-C35567B41C78}" type="slidenum">
              <a:rPr lang="en-US" smtClean="0"/>
              <a:t>‹#›</a:t>
            </a:fld>
            <a:endParaRPr lang="en-US"/>
          </a:p>
        </p:txBody>
      </p:sp>
    </p:spTree>
    <p:extLst>
      <p:ext uri="{BB962C8B-B14F-4D97-AF65-F5344CB8AC3E}">
        <p14:creationId xmlns:p14="http://schemas.microsoft.com/office/powerpoint/2010/main" val="21235148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320039" y="1033272"/>
            <a:ext cx="5892073" cy="3895344"/>
          </a:xfrm>
        </p:spPr>
        <p:txBody>
          <a:bodyPr vert="horz" lIns="91440" tIns="45720" rIns="91440" bIns="45720" rtlCol="0" anchor="t">
            <a:normAutofit/>
          </a:bodyPr>
          <a:lstStyle>
            <a:lvl1pPr>
              <a:defRPr lang="en-US" sz="80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320040" y="5733288"/>
            <a:ext cx="5892071" cy="795528"/>
          </a:xfrm>
        </p:spPr>
        <p:txBody>
          <a:bodyPr vert="horz" lIns="91440" tIns="45720" rIns="91440" bIns="45720" rtlCol="0" anchor="ctr">
            <a:normAutofit/>
          </a:bodyPr>
          <a:lstStyle>
            <a:lvl1pPr marL="0" indent="0">
              <a:buNone/>
              <a:defRPr lang="en-US"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chemeClr val="tx2"/>
                </a:solidFill>
              </a:defRPr>
            </a:lvl1pPr>
          </a:lstStyle>
          <a:p>
            <a:r>
              <a:rPr lang="en-US"/>
              <a:t>MMA</a:t>
            </a:r>
            <a:endParaRPr lang="en-US" dirty="0"/>
          </a:p>
        </p:txBody>
      </p:sp>
      <p:sp>
        <p:nvSpPr>
          <p:cNvPr id="11" name="Picture Placeholder 10">
            <a:extLst>
              <a:ext uri="{FF2B5EF4-FFF2-40B4-BE49-F238E27FC236}">
                <a16:creationId xmlns:a16="http://schemas.microsoft.com/office/drawing/2014/main" id="{1F08B46D-341A-2502-FE91-2C5EF771037B}"/>
              </a:ext>
            </a:extLst>
          </p:cNvPr>
          <p:cNvSpPr>
            <a:spLocks noGrp="1"/>
          </p:cNvSpPr>
          <p:nvPr>
            <p:ph type="pic" sz="quarter" idx="13" hasCustomPrompt="1"/>
          </p:nvPr>
        </p:nvSpPr>
        <p:spPr>
          <a:xfrm>
            <a:off x="6931152" y="793817"/>
            <a:ext cx="5260848" cy="6064181"/>
          </a:xfrm>
          <a:blipFill>
            <a:blip r:embed="rId2">
              <a:alphaModFix amt="80000"/>
            </a:blip>
            <a:stretch>
              <a:fillRect/>
            </a:stretch>
          </a:blipFill>
        </p:spPr>
        <p:txBody>
          <a:bodyPr/>
          <a:lstStyle>
            <a:lvl1pPr marL="0" indent="0">
              <a:buNone/>
              <a:defRPr/>
            </a:lvl1pPr>
          </a:lstStyle>
          <a:p>
            <a:r>
              <a:rPr lang="en-US" dirty="0"/>
              <a:t> </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a:xfrm>
            <a:off x="6938587" y="207982"/>
            <a:ext cx="2662798" cy="413360"/>
          </a:xfrm>
        </p:spPr>
        <p:txBody>
          <a:bodyPr/>
          <a:lstStyle>
            <a:lvl1pPr>
              <a:defRPr>
                <a:solidFill>
                  <a:schemeClr val="tx2"/>
                </a:solidFill>
              </a:defRPr>
            </a:lvl1pPr>
          </a:lstStyle>
          <a:p>
            <a:fld id="{51ED9EE7-68A3-44B4-9F32-DFD5DFF54C39}" type="datetime1">
              <a:rPr lang="en-US" smtClean="0"/>
              <a:t>4/27/2026</a:t>
            </a:fld>
            <a:endParaRPr lang="en-US" dirty="0"/>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lvl1pPr>
              <a:defRPr>
                <a:solidFill>
                  <a:schemeClr val="tx2"/>
                </a:solidFill>
              </a:defRPr>
            </a:lvl1pPr>
          </a:lstStyle>
          <a:p>
            <a:fld id="{753D0FD4-819D-4187-8797-C35567B41C78}" type="slidenum">
              <a:rPr lang="en-US" smtClean="0"/>
              <a:t>‹#›</a:t>
            </a:fld>
            <a:endParaRPr lang="en-US"/>
          </a:p>
        </p:txBody>
      </p:sp>
    </p:spTree>
    <p:extLst>
      <p:ext uri="{BB962C8B-B14F-4D97-AF65-F5344CB8AC3E}">
        <p14:creationId xmlns:p14="http://schemas.microsoft.com/office/powerpoint/2010/main" val="336890284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320040" y="758952"/>
            <a:ext cx="7589520" cy="4087368"/>
          </a:xfrm>
        </p:spPr>
        <p:txBody>
          <a:bodyPr vert="horz" lIns="91440" tIns="45720" rIns="91440" bIns="45720" rtlCol="0" anchor="t">
            <a:normAutofit/>
          </a:bodyPr>
          <a:lstStyle>
            <a:lvl1pPr>
              <a:defRPr lang="en-US" sz="96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320039" y="5404104"/>
            <a:ext cx="11515277" cy="576072"/>
          </a:xfrm>
        </p:spPr>
        <p:txBody>
          <a:bodyPr vert="horz" lIns="91440" tIns="45720" rIns="91440" bIns="45720" rtlCol="0" anchor="ctr">
            <a:normAutofit/>
          </a:bodyPr>
          <a:lstStyle>
            <a:lvl1pPr marL="0" indent="0">
              <a:buNone/>
              <a:defRPr lang="en-US"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a:xfrm>
            <a:off x="317773" y="6254496"/>
            <a:ext cx="2963692" cy="413360"/>
          </a:xfrm>
        </p:spPr>
        <p:txBody>
          <a:bodyPr/>
          <a:lstStyle>
            <a:lvl1pPr>
              <a:defRPr>
                <a:solidFill>
                  <a:schemeClr val="tx2"/>
                </a:solidFill>
              </a:defRPr>
            </a:lvl1pPr>
          </a:lstStyle>
          <a:p>
            <a:r>
              <a:rPr lang="en-US"/>
              <a:t>MMA</a:t>
            </a:r>
            <a:endParaRPr lang="en-US" dirty="0"/>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a:xfrm>
            <a:off x="7921742" y="6254496"/>
            <a:ext cx="1679642" cy="413360"/>
          </a:xfrm>
        </p:spPr>
        <p:txBody>
          <a:bodyPr/>
          <a:lstStyle>
            <a:lvl1pPr>
              <a:defRPr>
                <a:solidFill>
                  <a:schemeClr val="tx2"/>
                </a:solidFill>
              </a:defRPr>
            </a:lvl1pPr>
          </a:lstStyle>
          <a:p>
            <a:fld id="{8DA38176-0A0D-430A-8A7F-81C44DDA91AB}" type="datetime1">
              <a:rPr lang="en-US" smtClean="0"/>
              <a:t>4/27/2026</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a:xfrm>
            <a:off x="11288870" y="6254496"/>
            <a:ext cx="546447" cy="413360"/>
          </a:xfrm>
        </p:spPr>
        <p:txBody>
          <a:bodyPr/>
          <a:lstStyle>
            <a:lvl1pPr>
              <a:defRPr>
                <a:solidFill>
                  <a:schemeClr val="tx2"/>
                </a:solidFill>
              </a:defRPr>
            </a:lvl1pPr>
          </a:lstStyle>
          <a:p>
            <a:fld id="{753D0FD4-819D-4187-8797-C35567B41C78}" type="slidenum">
              <a:rPr lang="en-US" smtClean="0"/>
              <a:t>‹#›</a:t>
            </a:fld>
            <a:endParaRPr lang="en-US"/>
          </a:p>
        </p:txBody>
      </p:sp>
      <p:cxnSp>
        <p:nvCxnSpPr>
          <p:cNvPr id="8" name="Straight Connector 7">
            <a:extLst>
              <a:ext uri="{FF2B5EF4-FFF2-40B4-BE49-F238E27FC236}">
                <a16:creationId xmlns:a16="http://schemas.microsoft.com/office/drawing/2014/main" id="{F05C310B-ED34-BA33-630C-F8D5EB2A41A2}"/>
              </a:ext>
            </a:extLst>
          </p:cNvPr>
          <p:cNvCxnSpPr>
            <a:cxnSpLocks/>
          </p:cNvCxnSpPr>
          <p:nvPr/>
        </p:nvCxnSpPr>
        <p:spPr>
          <a:xfrm>
            <a:off x="0" y="6057900"/>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6B77E3C-9D50-9277-C646-D9B5AB8122BB}"/>
              </a:ext>
            </a:extLst>
          </p:cNvPr>
          <p:cNvCxnSpPr>
            <a:cxnSpLocks/>
          </p:cNvCxnSpPr>
          <p:nvPr/>
        </p:nvCxnSpPr>
        <p:spPr>
          <a:xfrm>
            <a:off x="0" y="5274776"/>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5140675"/>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749808"/>
            <a:ext cx="6499654" cy="2039112"/>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1"/>
            <a:ext cx="2962656" cy="411480"/>
          </a:xfrm>
        </p:spPr>
        <p:txBody>
          <a:body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4364879" y="210311"/>
            <a:ext cx="1679642" cy="411480"/>
          </a:xfrm>
        </p:spPr>
        <p:txBody>
          <a:bodyPr/>
          <a:lstStyle/>
          <a:p>
            <a:fld id="{6487540B-932F-4113-AD8C-5411E8C8E380}" type="datetime1">
              <a:rPr lang="en-US" smtClean="0"/>
              <a:t>4/27/2026</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6147480" y="210312"/>
            <a:ext cx="546447" cy="413360"/>
          </a:xfrm>
        </p:spPr>
        <p:txBody>
          <a:bodyPr/>
          <a:lstStyle/>
          <a:p>
            <a:fld id="{753D0FD4-819D-4187-8797-C35567B41C78}" type="slidenum">
              <a:rPr lang="en-US" smtClean="0"/>
              <a:t>‹#›</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20558" y="2944368"/>
            <a:ext cx="6499657" cy="3582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7277621" y="0"/>
            <a:ext cx="4914379" cy="6858000"/>
          </a:xfrm>
          <a:blipFill>
            <a:blip r:embed="rId2">
              <a:alphaModFix amt="8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34606437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17773" y="749808"/>
            <a:ext cx="5778227" cy="1033272"/>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a:lstStyle/>
          <a:p>
            <a:r>
              <a:rPr lang="en-US"/>
              <a:t>MMA</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3969163" y="210312"/>
            <a:ext cx="1679642" cy="411480"/>
          </a:xfrm>
        </p:spPr>
        <p:txBody>
          <a:bodyPr/>
          <a:lstStyle/>
          <a:p>
            <a:fld id="{153413A9-1E35-480F-89CD-A8339CEAA193}" type="datetime1">
              <a:rPr lang="en-US" smtClean="0"/>
              <a:t>4/27/2026</a:t>
            </a:fld>
            <a:endParaRPr lang="en-US" dirty="0"/>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5614093" y="210312"/>
            <a:ext cx="546447" cy="413360"/>
          </a:xfrm>
        </p:spPr>
        <p:txBody>
          <a:bodyPr/>
          <a:lstStyle/>
          <a:p>
            <a:fld id="{753D0FD4-819D-4187-8797-C35567B41C78}" type="slidenum">
              <a:rPr lang="en-US" smtClean="0"/>
              <a:t>‹#›</a:t>
            </a:fld>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17773" y="1993391"/>
            <a:ext cx="5778227" cy="4559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6575416" y="0"/>
            <a:ext cx="5616584" cy="6858000"/>
          </a:xfrm>
          <a:blipFill>
            <a:blip r:embed="rId2">
              <a:alphaModFix amt="8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14590543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612648"/>
            <a:ext cx="7015483" cy="1033272"/>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1" name="Footer Placeholder 10">
            <a:extLst>
              <a:ext uri="{FF2B5EF4-FFF2-40B4-BE49-F238E27FC236}">
                <a16:creationId xmlns:a16="http://schemas.microsoft.com/office/drawing/2014/main" id="{BB59EF2B-7C7F-BA27-16C2-C56B21D3774C}"/>
              </a:ext>
            </a:extLst>
          </p:cNvPr>
          <p:cNvSpPr>
            <a:spLocks noGrp="1"/>
          </p:cNvSpPr>
          <p:nvPr>
            <p:ph type="ftr" sz="quarter" idx="15"/>
          </p:nvPr>
        </p:nvSpPr>
        <p:spPr/>
        <p:txBody>
          <a:bodyPr/>
          <a:lstStyle/>
          <a:p>
            <a:r>
              <a:rPr lang="en-US"/>
              <a:t>MMA</a:t>
            </a:r>
            <a:endParaRPr lang="en-US" dirty="0"/>
          </a:p>
        </p:txBody>
      </p:sp>
      <p:sp>
        <p:nvSpPr>
          <p:cNvPr id="9" name="Date Placeholder 8">
            <a:extLst>
              <a:ext uri="{FF2B5EF4-FFF2-40B4-BE49-F238E27FC236}">
                <a16:creationId xmlns:a16="http://schemas.microsoft.com/office/drawing/2014/main" id="{2A99D216-CE5A-6458-A23E-BE0E554AC3D1}"/>
              </a:ext>
            </a:extLst>
          </p:cNvPr>
          <p:cNvSpPr>
            <a:spLocks noGrp="1"/>
          </p:cNvSpPr>
          <p:nvPr>
            <p:ph type="dt" sz="half" idx="14"/>
          </p:nvPr>
        </p:nvSpPr>
        <p:spPr>
          <a:xfrm>
            <a:off x="5224951" y="207982"/>
            <a:ext cx="1682496" cy="413360"/>
          </a:xfrm>
        </p:spPr>
        <p:txBody>
          <a:bodyPr/>
          <a:lstStyle/>
          <a:p>
            <a:fld id="{1B7E6F11-4BBB-4BAA-B432-3CE992881C42}" type="datetime1">
              <a:rPr lang="en-US" smtClean="0"/>
              <a:t>4/27/2026</a:t>
            </a:fld>
            <a:endParaRPr lang="en-US"/>
          </a:p>
        </p:txBody>
      </p:sp>
      <p:sp>
        <p:nvSpPr>
          <p:cNvPr id="12" name="Slide Number Placeholder 11">
            <a:extLst>
              <a:ext uri="{FF2B5EF4-FFF2-40B4-BE49-F238E27FC236}">
                <a16:creationId xmlns:a16="http://schemas.microsoft.com/office/drawing/2014/main" id="{3220FA64-3C9A-EBCF-5C28-E7DED40C97DC}"/>
              </a:ext>
            </a:extLst>
          </p:cNvPr>
          <p:cNvSpPr>
            <a:spLocks noGrp="1"/>
          </p:cNvSpPr>
          <p:nvPr>
            <p:ph type="sldNum" sz="quarter" idx="16"/>
          </p:nvPr>
        </p:nvSpPr>
        <p:spPr>
          <a:xfrm>
            <a:off x="6789594" y="207982"/>
            <a:ext cx="546447" cy="413360"/>
          </a:xfrm>
        </p:spPr>
        <p:txBody>
          <a:bodyPr/>
          <a:lstStyle/>
          <a:p>
            <a:fld id="{753D0FD4-819D-4187-8797-C35567B41C78}" type="slidenum">
              <a:rPr lang="en-US" smtClean="0"/>
              <a:t>‹#›</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17773" y="1746504"/>
            <a:ext cx="7018271" cy="4806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7773592" y="0"/>
            <a:ext cx="4417215" cy="6858000"/>
          </a:xfrm>
          <a:blipFill>
            <a:blip r:embed="rId2">
              <a:alphaModFix amt="8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822012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320040" y="1426464"/>
            <a:ext cx="9528048" cy="4183468"/>
          </a:xfrm>
        </p:spPr>
        <p:txBody>
          <a:bodyPr vert="horz" lIns="91440" tIns="45720" rIns="91440" bIns="45720" rtlCol="0" anchor="b">
            <a:normAutofit/>
          </a:bodyPr>
          <a:lstStyle>
            <a:lvl1pPr>
              <a:defRPr lang="en-US" sz="115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320039" y="5779008"/>
            <a:ext cx="9528047" cy="923544"/>
          </a:xfrm>
        </p:spPr>
        <p:txBody>
          <a:bodyPr vert="horz" lIns="91440" tIns="45720" rIns="91440" bIns="45720" rtlCol="0">
            <a:normAutofit/>
          </a:bodyPr>
          <a:lstStyle>
            <a:lvl1pPr marL="0" indent="0">
              <a:buNone/>
              <a:defRPr lang="en-US"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p>
            <a:r>
              <a:rPr lang="en-US"/>
              <a:t>MMA</a:t>
            </a:r>
            <a:endParaRPr lang="en-US" dirty="0"/>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a:xfrm>
            <a:off x="7680069" y="207982"/>
            <a:ext cx="2168017" cy="413360"/>
          </a:xfrm>
        </p:spPr>
        <p:txBody>
          <a:bodyPr/>
          <a:lstStyle/>
          <a:p>
            <a:fld id="{84EA85DB-367D-4C7A-97B3-F1B048D70A3A}" type="datetime1">
              <a:rPr lang="en-US" smtClean="0"/>
              <a:t>4/27/2026</a:t>
            </a:fld>
            <a:endParaRPr lang="en-US" dirty="0"/>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p>
            <a:fld id="{753D0FD4-819D-4187-8797-C35567B41C78}" type="slidenum">
              <a:rPr lang="en-US" smtClean="0"/>
              <a:t>‹#›</a:t>
            </a:fld>
            <a:endParaRPr lang="en-US"/>
          </a:p>
        </p:txBody>
      </p:sp>
      <p:cxnSp>
        <p:nvCxnSpPr>
          <p:cNvPr id="8" name="Straight Connector 7">
            <a:extLst>
              <a:ext uri="{FF2B5EF4-FFF2-40B4-BE49-F238E27FC236}">
                <a16:creationId xmlns:a16="http://schemas.microsoft.com/office/drawing/2014/main" id="{8F6B2E7A-179E-B6D8-4F25-0673E53A95D4}"/>
              </a:ext>
            </a:extLst>
          </p:cNvPr>
          <p:cNvCxnSpPr>
            <a:cxnSpLocks/>
          </p:cNvCxnSpPr>
          <p:nvPr/>
        </p:nvCxnSpPr>
        <p:spPr>
          <a:xfrm>
            <a:off x="1" y="790415"/>
            <a:ext cx="12191999"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052873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image" Target="../media/image7.png"/><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4398EFF-E3C5-E79D-1BD3-016E84949F9C}"/>
              </a:ext>
            </a:extLst>
          </p:cNvPr>
          <p:cNvCxnSpPr>
            <a:cxnSpLocks/>
          </p:cNvCxnSpPr>
          <p:nvPr/>
        </p:nvCxnSpPr>
        <p:spPr>
          <a:xfrm>
            <a:off x="0" y="789563"/>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66478947-1D67-18A4-7E48-5B4B2F97FBE9}"/>
              </a:ext>
            </a:extLst>
          </p:cNvPr>
          <p:cNvSpPr>
            <a:spLocks noGrp="1"/>
          </p:cNvSpPr>
          <p:nvPr>
            <p:ph type="title"/>
          </p:nvPr>
        </p:nvSpPr>
        <p:spPr>
          <a:xfrm>
            <a:off x="320559" y="935798"/>
            <a:ext cx="11253668" cy="66569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DFE08CA-9517-ABC1-E915-31EA6D7B73C7}"/>
              </a:ext>
            </a:extLst>
          </p:cNvPr>
          <p:cNvSpPr>
            <a:spLocks noGrp="1"/>
          </p:cNvSpPr>
          <p:nvPr>
            <p:ph type="body" idx="1"/>
          </p:nvPr>
        </p:nvSpPr>
        <p:spPr>
          <a:xfrm>
            <a:off x="320559" y="1707581"/>
            <a:ext cx="11253668" cy="48483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0E3983D-E783-AAEC-26DB-4B3F6511C702}"/>
              </a:ext>
            </a:extLst>
          </p:cNvPr>
          <p:cNvSpPr>
            <a:spLocks noGrp="1"/>
          </p:cNvSpPr>
          <p:nvPr>
            <p:ph type="ftr" sz="quarter" idx="3"/>
          </p:nvPr>
        </p:nvSpPr>
        <p:spPr>
          <a:xfrm>
            <a:off x="317773" y="207982"/>
            <a:ext cx="2963692" cy="413360"/>
          </a:xfrm>
          <a:prstGeom prst="rect">
            <a:avLst/>
          </a:prstGeom>
        </p:spPr>
        <p:txBody>
          <a:bodyPr vert="horz" lIns="91440" tIns="45720" rIns="91440" bIns="45720" rtlCol="0" anchor="ctr">
            <a:normAutofit/>
          </a:bodyPr>
          <a:lstStyle>
            <a:lvl1pPr algn="l">
              <a:defRPr sz="850" b="1" cap="all" spc="100" baseline="0">
                <a:solidFill>
                  <a:schemeClr val="tx2"/>
                </a:solidFill>
              </a:defRPr>
            </a:lvl1pPr>
          </a:lstStyle>
          <a:p>
            <a:r>
              <a:rPr lang="en-US"/>
              <a:t>MMA</a:t>
            </a:r>
            <a:endParaRPr lang="en-US" dirty="0"/>
          </a:p>
        </p:txBody>
      </p:sp>
      <p:sp>
        <p:nvSpPr>
          <p:cNvPr id="4" name="Date Placeholder 3">
            <a:extLst>
              <a:ext uri="{FF2B5EF4-FFF2-40B4-BE49-F238E27FC236}">
                <a16:creationId xmlns:a16="http://schemas.microsoft.com/office/drawing/2014/main" id="{70454426-0A97-D20B-FD06-9648AED7773C}"/>
              </a:ext>
            </a:extLst>
          </p:cNvPr>
          <p:cNvSpPr>
            <a:spLocks noGrp="1"/>
          </p:cNvSpPr>
          <p:nvPr>
            <p:ph type="dt" sz="half" idx="2"/>
          </p:nvPr>
        </p:nvSpPr>
        <p:spPr>
          <a:xfrm>
            <a:off x="7680069" y="207982"/>
            <a:ext cx="1921315" cy="413360"/>
          </a:xfrm>
          <a:prstGeom prst="rect">
            <a:avLst/>
          </a:prstGeom>
        </p:spPr>
        <p:txBody>
          <a:bodyPr vert="horz" lIns="91440" tIns="45720" rIns="91440" bIns="45720" rtlCol="0" anchor="ctr">
            <a:normAutofit/>
          </a:bodyPr>
          <a:lstStyle>
            <a:lvl1pPr algn="l">
              <a:defRPr sz="850" b="1" cap="all" spc="100" baseline="0">
                <a:solidFill>
                  <a:schemeClr val="tx2"/>
                </a:solidFill>
              </a:defRPr>
            </a:lvl1pPr>
          </a:lstStyle>
          <a:p>
            <a:fld id="{0E5C58D3-A820-4635-981F-565101A968C3}" type="datetime1">
              <a:rPr lang="en-US" smtClean="0"/>
              <a:t>4/27/2026</a:t>
            </a:fld>
            <a:endParaRPr lang="en-US"/>
          </a:p>
        </p:txBody>
      </p:sp>
      <p:sp>
        <p:nvSpPr>
          <p:cNvPr id="6" name="Slide Number Placeholder 5">
            <a:extLst>
              <a:ext uri="{FF2B5EF4-FFF2-40B4-BE49-F238E27FC236}">
                <a16:creationId xmlns:a16="http://schemas.microsoft.com/office/drawing/2014/main" id="{7DA13386-8E2A-2962-4804-81558038BA54}"/>
              </a:ext>
            </a:extLst>
          </p:cNvPr>
          <p:cNvSpPr>
            <a:spLocks noGrp="1"/>
          </p:cNvSpPr>
          <p:nvPr>
            <p:ph type="sldNum" sz="quarter" idx="4"/>
          </p:nvPr>
        </p:nvSpPr>
        <p:spPr>
          <a:xfrm>
            <a:off x="11288870" y="207982"/>
            <a:ext cx="546447" cy="413360"/>
          </a:xfrm>
          <a:prstGeom prst="rect">
            <a:avLst/>
          </a:prstGeom>
        </p:spPr>
        <p:txBody>
          <a:bodyPr vert="horz" lIns="91440" tIns="45720" rIns="91440" bIns="45720" rtlCol="0" anchor="ctr">
            <a:normAutofit/>
          </a:bodyPr>
          <a:lstStyle>
            <a:lvl1pPr algn="r">
              <a:defRPr sz="850" b="1" cap="all" baseline="0">
                <a:solidFill>
                  <a:schemeClr val="tx2"/>
                </a:solidFill>
              </a:defRPr>
            </a:lvl1pPr>
          </a:lstStyle>
          <a:p>
            <a:fld id="{753D0FD4-819D-4187-8797-C35567B41C78}" type="slidenum">
              <a:rPr lang="en-US" smtClean="0"/>
              <a:t>‹#›</a:t>
            </a:fld>
            <a:endParaRPr lang="en-US"/>
          </a:p>
        </p:txBody>
      </p:sp>
    </p:spTree>
    <p:extLst>
      <p:ext uri="{BB962C8B-B14F-4D97-AF65-F5344CB8AC3E}">
        <p14:creationId xmlns:p14="http://schemas.microsoft.com/office/powerpoint/2010/main" val="2132016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Lst>
  <p:hf hdr="0" ftr="0"/>
  <p:txStyles>
    <p:titleStyle>
      <a:lvl1pPr algn="l" defTabSz="914400" rtl="0" eaLnBrk="1" latinLnBrk="0" hangingPunct="1">
        <a:lnSpc>
          <a:spcPct val="70000"/>
        </a:lnSpc>
        <a:spcBef>
          <a:spcPct val="0"/>
        </a:spcBef>
        <a:buNone/>
        <a:defRPr sz="4000" kern="1200" cap="all" baseline="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0">
          <p15:clr>
            <a:srgbClr val="F26B43"/>
          </p15:clr>
        </p15:guide>
        <p15:guide id="2" pos="264">
          <p15:clr>
            <a:srgbClr val="F26B43"/>
          </p15:clr>
        </p15:guide>
        <p15:guide id="3" pos="7416">
          <p15:clr>
            <a:srgbClr val="F26B43"/>
          </p15:clr>
        </p15:guide>
        <p15:guide id="4" orient="horz" pos="3816">
          <p15:clr>
            <a:srgbClr val="F26B43"/>
          </p15:clr>
        </p15:guide>
        <p15:guide id="5" pos="7200">
          <p15:clr>
            <a:srgbClr val="F26B43"/>
          </p15:clr>
        </p15:guide>
        <p15:guide id="6" pos="504">
          <p15:clr>
            <a:srgbClr val="F26B43"/>
          </p15:clr>
        </p15:guide>
        <p15:guide id="7" orient="horz" pos="4128">
          <p15:clr>
            <a:srgbClr val="F26B43"/>
          </p15:clr>
        </p15:guide>
        <p15:guide id="8" orient="horz" pos="1056">
          <p15:clr>
            <a:srgbClr val="F26B43"/>
          </p15:clr>
        </p15:guide>
        <p15:guide id="9" pos="45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3424E13-4047-4EC8-B469-06B6AED7E4C3}" type="datetime1">
              <a:rPr lang="en-US" smtClean="0"/>
              <a:t>4/27/2026</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MMA</a:t>
            </a:r>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753D0FD4-819D-4187-8797-C35567B41C78}" type="slidenum">
              <a:rPr lang="en-US" smtClean="0"/>
              <a:t>‹#›</a:t>
            </a:fld>
            <a:endParaRPr lang="en-US"/>
          </a:p>
        </p:txBody>
      </p:sp>
    </p:spTree>
    <p:extLst>
      <p:ext uri="{BB962C8B-B14F-4D97-AF65-F5344CB8AC3E}">
        <p14:creationId xmlns:p14="http://schemas.microsoft.com/office/powerpoint/2010/main" val="3696655075"/>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Lst>
  <p:hf hdr="0" ft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9.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5.xml"/><Relationship Id="rId6" Type="http://schemas.openxmlformats.org/officeDocument/2006/relationships/image" Target="../media/image18.jpe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1.xml"/><Relationship Id="rId5" Type="http://schemas.openxmlformats.org/officeDocument/2006/relationships/image" Target="../media/image19.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8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9.pn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9.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5.xml"/><Relationship Id="rId6" Type="http://schemas.openxmlformats.org/officeDocument/2006/relationships/image" Target="../media/image20.jpe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image" Target="../media/image22.jpe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65.xml"/><Relationship Id="rId6" Type="http://schemas.openxmlformats.org/officeDocument/2006/relationships/image" Target="../media/image25.jpe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82.xml"/><Relationship Id="rId6" Type="http://schemas.openxmlformats.org/officeDocument/2006/relationships/image" Target="../media/image26.jpe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baldwinsafety.com/users/sign_in" TargetMode="External"/><Relationship Id="rId2" Type="http://schemas.openxmlformats.org/officeDocument/2006/relationships/notesSlide" Target="../notesSlides/notesSlide19.xml"/><Relationship Id="rId1" Type="http://schemas.openxmlformats.org/officeDocument/2006/relationships/slideLayout" Target="../slideLayouts/slideLayout65.xml"/><Relationship Id="rId6" Type="http://schemas.openxmlformats.org/officeDocument/2006/relationships/image" Target="../media/image27.jpe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5.xml"/><Relationship Id="rId6" Type="http://schemas.openxmlformats.org/officeDocument/2006/relationships/image" Target="../media/image28.jpe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hyperlink" Target="mailto:tapasafety@21air.us" TargetMode="External"/><Relationship Id="rId2" Type="http://schemas.openxmlformats.org/officeDocument/2006/relationships/notesSlide" Target="../notesSlides/notesSlide21.xml"/><Relationship Id="rId1" Type="http://schemas.openxmlformats.org/officeDocument/2006/relationships/slideLayout" Target="../slideLayouts/slideLayout63.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9.xml"/><Relationship Id="rId6" Type="http://schemas.openxmlformats.org/officeDocument/2006/relationships/image" Target="../media/image14.jpe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5.xml"/><Relationship Id="rId6" Type="http://schemas.openxmlformats.org/officeDocument/2006/relationships/image" Target="../media/image15.jpe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8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7" name="Picture 16">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9" name="Rectangle 18">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8" name="Picture 7">
            <a:extLst>
              <a:ext uri="{FF2B5EF4-FFF2-40B4-BE49-F238E27FC236}">
                <a16:creationId xmlns:a16="http://schemas.microsoft.com/office/drawing/2014/main" id="{7580D28C-A960-E48C-A282-008B3BD019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093556" y="10"/>
            <a:ext cx="6095267" cy="6857990"/>
          </a:xfrm>
          <a:prstGeom prst="rect">
            <a:avLst/>
          </a:prstGeom>
          <a:ln>
            <a:noFill/>
          </a:ln>
          <a:effectLst/>
        </p:spPr>
      </p:pic>
      <p:pic>
        <p:nvPicPr>
          <p:cNvPr id="23" name="Picture 22">
            <a:extLst>
              <a:ext uri="{FF2B5EF4-FFF2-40B4-BE49-F238E27FC236}">
                <a16:creationId xmlns:a16="http://schemas.microsoft.com/office/drawing/2014/main" id="{0A59D270-32B9-42B3-935F-106B212414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688333"/>
            <a:ext cx="6400800" cy="185701"/>
          </a:xfrm>
          <a:prstGeom prst="rect">
            <a:avLst/>
          </a:prstGeom>
        </p:spPr>
      </p:pic>
      <p:sp>
        <p:nvSpPr>
          <p:cNvPr id="25" name="Rectangle 24">
            <a:extLst>
              <a:ext uri="{FF2B5EF4-FFF2-40B4-BE49-F238E27FC236}">
                <a16:creationId xmlns:a16="http://schemas.microsoft.com/office/drawing/2014/main" id="{1D369348-41FF-46AE-8D88-31B1A1C4E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62908"/>
            <a:ext cx="6411743" cy="253218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0BFE24C-F3A0-F2D3-BF14-ADAE1BCD29EB}"/>
              </a:ext>
            </a:extLst>
          </p:cNvPr>
          <p:cNvSpPr>
            <a:spLocks noGrp="1"/>
          </p:cNvSpPr>
          <p:nvPr>
            <p:ph type="ctrTitle"/>
          </p:nvPr>
        </p:nvSpPr>
        <p:spPr>
          <a:xfrm>
            <a:off x="680322" y="2403231"/>
            <a:ext cx="5192940" cy="2133600"/>
          </a:xfrm>
        </p:spPr>
        <p:txBody>
          <a:bodyPr vert="horz" lIns="91440" tIns="45720" rIns="91440" bIns="45720" rtlCol="0" anchor="b">
            <a:normAutofit/>
          </a:bodyPr>
          <a:lstStyle/>
          <a:p>
            <a:pPr algn="r"/>
            <a:r>
              <a:rPr lang="en-US" sz="2200" b="1" dirty="0">
                <a:solidFill>
                  <a:schemeClr val="tx1"/>
                </a:solidFill>
                <a:effectLst>
                  <a:outerShdw blurRad="38100" dist="38100" dir="2700000" algn="tl">
                    <a:srgbClr val="000000">
                      <a:alpha val="43137"/>
                    </a:srgbClr>
                  </a:outerShdw>
                </a:effectLst>
              </a:rPr>
              <a:t>Understanding When to File : </a:t>
            </a:r>
            <a:br>
              <a:rPr lang="en-US" sz="2200" b="1" dirty="0">
                <a:solidFill>
                  <a:schemeClr val="tx1"/>
                </a:solidFill>
                <a:effectLst>
                  <a:outerShdw blurRad="38100" dist="38100" dir="2700000" algn="tl">
                    <a:srgbClr val="000000">
                      <a:alpha val="43137"/>
                    </a:srgbClr>
                  </a:outerShdw>
                </a:effectLst>
              </a:rPr>
            </a:br>
            <a:br>
              <a:rPr lang="en-US" sz="2200" b="1" dirty="0">
                <a:solidFill>
                  <a:schemeClr val="tx1"/>
                </a:solidFill>
                <a:effectLst>
                  <a:outerShdw blurRad="38100" dist="38100" dir="2700000" algn="tl">
                    <a:srgbClr val="000000">
                      <a:alpha val="43137"/>
                    </a:srgbClr>
                  </a:outerShdw>
                </a:effectLst>
              </a:rPr>
            </a:br>
            <a:r>
              <a:rPr lang="en-US" sz="2200" b="1" dirty="0">
                <a:solidFill>
                  <a:schemeClr val="tx1"/>
                </a:solidFill>
                <a:effectLst>
                  <a:outerShdw blurRad="38100" dist="38100" dir="2700000" algn="tl">
                    <a:srgbClr val="000000">
                      <a:alpha val="43137"/>
                    </a:srgbClr>
                  </a:outerShdw>
                </a:effectLst>
              </a:rPr>
              <a:t>ASAP, </a:t>
            </a:r>
            <a:br>
              <a:rPr lang="en-US" sz="2200" b="1" dirty="0">
                <a:solidFill>
                  <a:schemeClr val="tx1"/>
                </a:solidFill>
                <a:effectLst>
                  <a:outerShdw blurRad="38100" dist="38100" dir="2700000" algn="tl">
                    <a:srgbClr val="000000">
                      <a:alpha val="43137"/>
                    </a:srgbClr>
                  </a:outerShdw>
                </a:effectLst>
              </a:rPr>
            </a:br>
            <a:r>
              <a:rPr lang="en-US" sz="2200" b="1" dirty="0">
                <a:solidFill>
                  <a:schemeClr val="tx1"/>
                </a:solidFill>
                <a:effectLst>
                  <a:outerShdw blurRad="38100" dist="38100" dir="2700000" algn="tl">
                    <a:srgbClr val="000000">
                      <a:alpha val="43137"/>
                    </a:srgbClr>
                  </a:outerShdw>
                </a:effectLst>
              </a:rPr>
              <a:t>Captain Irregularity, </a:t>
            </a:r>
            <a:br>
              <a:rPr lang="en-US" sz="2200" b="1" dirty="0">
                <a:solidFill>
                  <a:schemeClr val="tx1"/>
                </a:solidFill>
                <a:effectLst>
                  <a:outerShdw blurRad="38100" dist="38100" dir="2700000" algn="tl">
                    <a:srgbClr val="000000">
                      <a:alpha val="43137"/>
                    </a:srgbClr>
                  </a:outerShdw>
                </a:effectLst>
              </a:rPr>
            </a:br>
            <a:r>
              <a:rPr lang="en-US" sz="2200" b="1" dirty="0">
                <a:solidFill>
                  <a:schemeClr val="tx1"/>
                </a:solidFill>
                <a:effectLst>
                  <a:outerShdw blurRad="38100" dist="38100" dir="2700000" algn="tl">
                    <a:srgbClr val="000000">
                      <a:alpha val="43137"/>
                    </a:srgbClr>
                  </a:outerShdw>
                </a:effectLst>
              </a:rPr>
              <a:t>and </a:t>
            </a:r>
            <a:br>
              <a:rPr lang="en-US" sz="2200" b="1" dirty="0">
                <a:solidFill>
                  <a:schemeClr val="tx1"/>
                </a:solidFill>
                <a:effectLst>
                  <a:outerShdw blurRad="38100" dist="38100" dir="2700000" algn="tl">
                    <a:srgbClr val="000000">
                      <a:alpha val="43137"/>
                    </a:srgbClr>
                  </a:outerShdw>
                </a:effectLst>
              </a:rPr>
            </a:br>
            <a:r>
              <a:rPr lang="en-US" sz="2200" b="1" dirty="0">
                <a:solidFill>
                  <a:schemeClr val="tx1"/>
                </a:solidFill>
                <a:effectLst>
                  <a:outerShdw blurRad="38100" dist="38100" dir="2700000" algn="tl">
                    <a:srgbClr val="000000">
                      <a:alpha val="43137"/>
                    </a:srgbClr>
                  </a:outerShdw>
                </a:effectLst>
              </a:rPr>
              <a:t>Safety Reports </a:t>
            </a:r>
          </a:p>
        </p:txBody>
      </p:sp>
      <p:sp>
        <p:nvSpPr>
          <p:cNvPr id="3" name="Subtitle 2">
            <a:extLst>
              <a:ext uri="{FF2B5EF4-FFF2-40B4-BE49-F238E27FC236}">
                <a16:creationId xmlns:a16="http://schemas.microsoft.com/office/drawing/2014/main" id="{9B4962CF-A2A0-E52D-803C-ABABFB6C5BD7}"/>
              </a:ext>
            </a:extLst>
          </p:cNvPr>
          <p:cNvSpPr>
            <a:spLocks noGrp="1"/>
          </p:cNvSpPr>
          <p:nvPr>
            <p:ph type="subTitle" idx="1"/>
          </p:nvPr>
        </p:nvSpPr>
        <p:spPr>
          <a:xfrm>
            <a:off x="680323" y="4831173"/>
            <a:ext cx="5192940" cy="1117687"/>
          </a:xfrm>
        </p:spPr>
        <p:txBody>
          <a:bodyPr vert="horz" lIns="91440" tIns="45720" rIns="91440" bIns="45720" rtlCol="0">
            <a:normAutofit/>
          </a:bodyPr>
          <a:lstStyle/>
          <a:p>
            <a:pPr algn="r"/>
            <a:r>
              <a:rPr lang="en-US" sz="2000" dirty="0">
                <a:solidFill>
                  <a:schemeClr val="tx1"/>
                </a:solidFill>
              </a:rPr>
              <a:t>Effective Safety Management System is vital to the success and longevity of 21Air.</a:t>
            </a:r>
          </a:p>
        </p:txBody>
      </p:sp>
      <p:sp>
        <p:nvSpPr>
          <p:cNvPr id="6" name="Date Placeholder 5">
            <a:extLst>
              <a:ext uri="{FF2B5EF4-FFF2-40B4-BE49-F238E27FC236}">
                <a16:creationId xmlns:a16="http://schemas.microsoft.com/office/drawing/2014/main" id="{2240FCD5-3049-8B13-A795-9714FA33A9FC}"/>
              </a:ext>
            </a:extLst>
          </p:cNvPr>
          <p:cNvSpPr>
            <a:spLocks noGrp="1"/>
          </p:cNvSpPr>
          <p:nvPr>
            <p:ph type="dt" sz="half" idx="10"/>
          </p:nvPr>
        </p:nvSpPr>
        <p:spPr>
          <a:xfrm>
            <a:off x="9445623" y="70300"/>
            <a:ext cx="2743200" cy="365125"/>
          </a:xfrm>
        </p:spPr>
        <p:txBody>
          <a:bodyPr vert="horz" lIns="91440" tIns="45720" rIns="91440" bIns="45720" rtlCol="0" anchor="ctr">
            <a:normAutofit/>
          </a:bodyPr>
          <a:lstStyle/>
          <a:p>
            <a:pPr>
              <a:spcAft>
                <a:spcPts val="600"/>
              </a:spcAft>
            </a:pPr>
            <a:fld id="{1DBA85F7-B9FD-4AF5-952B-5D211E362FFD}" type="datetime1">
              <a:rPr lang="en-US" smtClean="0">
                <a:solidFill>
                  <a:schemeClr val="tx1">
                    <a:tint val="75000"/>
                  </a:schemeClr>
                </a:solidFill>
              </a:rPr>
              <a:t>4/27/2026</a:t>
            </a:fld>
            <a:endParaRPr lang="en-US" dirty="0">
              <a:solidFill>
                <a:schemeClr val="tx1">
                  <a:tint val="75000"/>
                </a:schemeClr>
              </a:solidFill>
            </a:endParaRPr>
          </a:p>
        </p:txBody>
      </p:sp>
      <p:sp>
        <p:nvSpPr>
          <p:cNvPr id="7" name="Slide Number Placeholder 6">
            <a:extLst>
              <a:ext uri="{FF2B5EF4-FFF2-40B4-BE49-F238E27FC236}">
                <a16:creationId xmlns:a16="http://schemas.microsoft.com/office/drawing/2014/main" id="{05410A60-BAA4-3B57-B4FD-E7BCD6ECCCC9}"/>
              </a:ext>
            </a:extLst>
          </p:cNvPr>
          <p:cNvSpPr>
            <a:spLocks noGrp="1"/>
          </p:cNvSpPr>
          <p:nvPr>
            <p:ph type="sldNum" sz="quarter" idx="12"/>
          </p:nvPr>
        </p:nvSpPr>
        <p:spPr>
          <a:xfrm>
            <a:off x="11281776" y="6336872"/>
            <a:ext cx="722655" cy="365760"/>
          </a:xfrm>
        </p:spPr>
        <p:txBody>
          <a:bodyPr vert="horz" lIns="91440" tIns="45720" rIns="91440" bIns="45720" rtlCol="0" anchor="ctr">
            <a:normAutofit/>
          </a:bodyPr>
          <a:lstStyle/>
          <a:p>
            <a:pPr>
              <a:spcAft>
                <a:spcPts val="600"/>
              </a:spcAft>
            </a:pPr>
            <a:fld id="{753D0FD4-819D-4187-8797-C35567B41C78}" type="slidenum">
              <a:rPr lang="en-US" sz="1400">
                <a:solidFill>
                  <a:schemeClr val="tx1">
                    <a:tint val="75000"/>
                  </a:schemeClr>
                </a:solidFill>
              </a:rPr>
              <a:pPr>
                <a:spcAft>
                  <a:spcPts val="600"/>
                </a:spcAft>
              </a:pPr>
              <a:t>1</a:t>
            </a:fld>
            <a:endParaRPr lang="en-US" sz="1400">
              <a:solidFill>
                <a:schemeClr val="tx1">
                  <a:tint val="75000"/>
                </a:schemeClr>
              </a:solidFill>
            </a:endParaRPr>
          </a:p>
        </p:txBody>
      </p:sp>
    </p:spTree>
    <p:extLst>
      <p:ext uri="{BB962C8B-B14F-4D97-AF65-F5344CB8AC3E}">
        <p14:creationId xmlns:p14="http://schemas.microsoft.com/office/powerpoint/2010/main" val="114908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23" name="Group 22">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4" name="Rectangle 23">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7" descr="Professional illustration of safety reporting, data analysis, and workplace transparency in aviation">
            <a:extLst>
              <a:ext uri="{FF2B5EF4-FFF2-40B4-BE49-F238E27FC236}">
                <a16:creationId xmlns:a16="http://schemas.microsoft.com/office/drawing/2014/main" id="{899FACF3-5975-4A75-AAE9-AE8637821DFC}"/>
              </a:ext>
            </a:extLst>
          </p:cNvPr>
          <p:cNvPicPr>
            <a:picLocks noGrp="1" noChangeAspect="1"/>
          </p:cNvPicPr>
          <p:nvPr>
            <p:ph sz="half" idx="1"/>
          </p:nvPr>
        </p:nvPicPr>
        <p:blipFill>
          <a:blip r:embed="rId6"/>
          <a:srcRect l="21612" r="33205"/>
          <a:stretch>
            <a:fillRect/>
          </a:stretch>
        </p:blipFill>
        <p:spPr>
          <a:xfrm>
            <a:off x="7547810" y="10"/>
            <a:ext cx="4641013" cy="6856310"/>
          </a:xfrm>
          <a:prstGeom prst="rect">
            <a:avLst/>
          </a:prstGeom>
          <a:ln>
            <a:noFill/>
          </a:ln>
          <a:effectLst/>
        </p:spPr>
      </p:pic>
      <p:sp>
        <p:nvSpPr>
          <p:cNvPr id="27" name="Rectangle 26">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15F8467-81C9-DC09-7A29-B91EF6867212}"/>
              </a:ext>
            </a:extLst>
          </p:cNvPr>
          <p:cNvSpPr>
            <a:spLocks noGrp="1"/>
          </p:cNvSpPr>
          <p:nvPr>
            <p:ph type="title"/>
          </p:nvPr>
        </p:nvSpPr>
        <p:spPr>
          <a:xfrm>
            <a:off x="680321" y="753228"/>
            <a:ext cx="7087552" cy="1080938"/>
          </a:xfrm>
        </p:spPr>
        <p:txBody>
          <a:bodyPr vert="horz" lIns="91440" tIns="45720" rIns="91440" bIns="45720" rtlCol="0" anchor="ctr">
            <a:normAutofit/>
          </a:bodyPr>
          <a:lstStyle/>
          <a:p>
            <a:r>
              <a:rPr lang="en-US"/>
              <a:t>Benefits and Protections for Reporters</a:t>
            </a:r>
          </a:p>
        </p:txBody>
      </p:sp>
      <p:pic>
        <p:nvPicPr>
          <p:cNvPr id="29" name="Picture 28">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7" name="Content Placeholder 6">
            <a:extLst>
              <a:ext uri="{FF2B5EF4-FFF2-40B4-BE49-F238E27FC236}">
                <a16:creationId xmlns:a16="http://schemas.microsoft.com/office/drawing/2014/main" id="{A0E23DF1-5AE1-56E3-58DB-619650C24AE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77228" y="2239620"/>
            <a:ext cx="6796531" cy="4323517"/>
          </a:xfrm>
        </p:spPr>
        <p:txBody>
          <a:bodyPr>
            <a:normAutofit/>
          </a:bodyPr>
          <a:lstStyle/>
          <a:p>
            <a:pPr marL="0" indent="0">
              <a:spcBef>
                <a:spcPts val="2500"/>
              </a:spcBef>
              <a:buNone/>
            </a:pPr>
            <a:r>
              <a:rPr lang="en-US" sz="1800" b="1" dirty="0"/>
              <a:t>Immunity from Punitive Action</a:t>
            </a:r>
          </a:p>
          <a:p>
            <a:pPr marL="0" lvl="1" indent="0">
              <a:buFont typeface="Arial" panose="020B0604020202020204" pitchFamily="34" charset="0"/>
              <a:buNone/>
            </a:pPr>
            <a:r>
              <a:rPr lang="en-US" sz="1800" dirty="0"/>
              <a:t>Reporters submitting ASAP forms receive immunity for inadvertent errors, promoting a transparent and non-punitive culture.</a:t>
            </a:r>
          </a:p>
          <a:p>
            <a:pPr marL="0" indent="0">
              <a:spcBef>
                <a:spcPts val="2500"/>
              </a:spcBef>
              <a:buNone/>
            </a:pPr>
            <a:r>
              <a:rPr lang="en-US" sz="1800" b="1" dirty="0"/>
              <a:t>Improved Safety Outcomes</a:t>
            </a:r>
          </a:p>
          <a:p>
            <a:pPr marL="0" lvl="1" indent="0">
              <a:buFont typeface="Arial" panose="020B0604020202020204" pitchFamily="34" charset="0"/>
              <a:buNone/>
            </a:pPr>
            <a:r>
              <a:rPr lang="en-US" sz="1800" dirty="0"/>
              <a:t>ASAP reporting enhances safety by facilitating organizational learning and proactive risk management.</a:t>
            </a:r>
          </a:p>
          <a:p>
            <a:pPr marL="0" indent="0">
              <a:spcBef>
                <a:spcPts val="2500"/>
              </a:spcBef>
              <a:buNone/>
            </a:pPr>
            <a:r>
              <a:rPr lang="en-US" sz="1800" b="1" dirty="0"/>
              <a:t>Data-Driven Policy Updates</a:t>
            </a:r>
          </a:p>
          <a:p>
            <a:pPr marL="0" lvl="1" indent="0">
              <a:buFont typeface="Arial" panose="020B0604020202020204" pitchFamily="34" charset="0"/>
              <a:buNone/>
            </a:pPr>
            <a:r>
              <a:rPr lang="en-US" sz="1800" dirty="0"/>
              <a:t>Data from ASAP reports helps airlines and regulators update policies and training to address root causes effectively.</a:t>
            </a:r>
          </a:p>
        </p:txBody>
      </p:sp>
      <p:sp>
        <p:nvSpPr>
          <p:cNvPr id="4" name="Date Placeholder 3">
            <a:extLst>
              <a:ext uri="{FF2B5EF4-FFF2-40B4-BE49-F238E27FC236}">
                <a16:creationId xmlns:a16="http://schemas.microsoft.com/office/drawing/2014/main" id="{2F46B6EA-C808-522F-5DFD-475B4B5D2A7B}"/>
              </a:ext>
            </a:extLst>
          </p:cNvPr>
          <p:cNvSpPr>
            <a:spLocks noGrp="1"/>
          </p:cNvSpPr>
          <p:nvPr>
            <p:ph type="dt" sz="half" idx="10"/>
          </p:nvPr>
        </p:nvSpPr>
        <p:spPr>
          <a:xfrm>
            <a:off x="7767873" y="5936188"/>
            <a:ext cx="2526308" cy="365125"/>
          </a:xfrm>
        </p:spPr>
        <p:txBody>
          <a:bodyPr vert="horz" lIns="91440" tIns="45720" rIns="91440" bIns="45720" rtlCol="0" anchor="ctr">
            <a:normAutofit/>
          </a:bodyPr>
          <a:lstStyle/>
          <a:p>
            <a:pPr>
              <a:spcAft>
                <a:spcPts val="600"/>
              </a:spcAft>
            </a:pPr>
            <a:fld id="{5CC700EA-E224-456F-8BD3-E288E2B4904C}" type="datetime1">
              <a:rPr lang="en-US" smtClean="0">
                <a:solidFill>
                  <a:prstClr val="white">
                    <a:tint val="75000"/>
                  </a:prstClr>
                </a:solidFill>
              </a:rPr>
              <a:t>4/27/2026</a:t>
            </a:fld>
            <a:endParaRPr lang="en-US">
              <a:solidFill>
                <a:prstClr val="white">
                  <a:tint val="75000"/>
                </a:prstClr>
              </a:solidFill>
            </a:endParaRPr>
          </a:p>
        </p:txBody>
      </p:sp>
      <p:sp>
        <p:nvSpPr>
          <p:cNvPr id="5" name="Slide Number Placeholder 4">
            <a:extLst>
              <a:ext uri="{FF2B5EF4-FFF2-40B4-BE49-F238E27FC236}">
                <a16:creationId xmlns:a16="http://schemas.microsoft.com/office/drawing/2014/main" id="{85058EF1-B36D-668B-0506-E32D3FC9294B}"/>
              </a:ext>
            </a:extLst>
          </p:cNvPr>
          <p:cNvSpPr>
            <a:spLocks noGrp="1"/>
          </p:cNvSpPr>
          <p:nvPr>
            <p:ph type="sldNum" sz="quarter" idx="12"/>
          </p:nvPr>
        </p:nvSpPr>
        <p:spPr>
          <a:xfrm>
            <a:off x="10900372" y="5936189"/>
            <a:ext cx="914400" cy="365122"/>
          </a:xfrm>
        </p:spPr>
        <p:txBody>
          <a:bodyPr vert="horz" lIns="91440" tIns="45720" rIns="91440" bIns="45720" rtlCol="0" anchor="ctr">
            <a:normAutofit/>
          </a:bodyPr>
          <a:lstStyle/>
          <a:p>
            <a:pPr>
              <a:spcAft>
                <a:spcPts val="600"/>
              </a:spcAft>
            </a:pPr>
            <a:fld id="{753D0FD4-819D-4187-8797-C35567B41C78}" type="slidenum">
              <a:rPr lang="en-US" sz="1050">
                <a:solidFill>
                  <a:prstClr val="white">
                    <a:tint val="75000"/>
                  </a:prstClr>
                </a:solidFill>
              </a:rPr>
              <a:pPr>
                <a:spcAft>
                  <a:spcPts val="600"/>
                </a:spcAft>
              </a:pPr>
              <a:t>10</a:t>
            </a:fld>
            <a:endParaRPr lang="en-US" sz="1050">
              <a:solidFill>
                <a:prstClr val="white">
                  <a:tint val="75000"/>
                </a:prstClr>
              </a:solidFill>
            </a:endParaRPr>
          </a:p>
        </p:txBody>
      </p:sp>
    </p:spTree>
    <p:extLst>
      <p:ext uri="{BB962C8B-B14F-4D97-AF65-F5344CB8AC3E}">
        <p14:creationId xmlns:p14="http://schemas.microsoft.com/office/powerpoint/2010/main" val="1820805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A8C1FFE-6C7E-3678-29E1-68E907C31F62}"/>
              </a:ext>
            </a:extLst>
          </p:cNvPr>
          <p:cNvSpPr>
            <a:spLocks noGrp="1"/>
          </p:cNvSpPr>
          <p:nvPr>
            <p:ph type="title"/>
          </p:nvPr>
        </p:nvSpPr>
        <p:spPr>
          <a:xfrm>
            <a:off x="680321" y="753228"/>
            <a:ext cx="9613861" cy="1080938"/>
          </a:xfrm>
        </p:spPr>
        <p:txBody>
          <a:bodyPr vert="horz" lIns="91440" tIns="45720" rIns="91440" bIns="45720" rtlCol="0" anchor="ctr">
            <a:normAutofit/>
          </a:bodyPr>
          <a:lstStyle/>
          <a:p>
            <a:r>
              <a:rPr lang="en-US"/>
              <a:t>ASAP Reporting Protections and Limitations</a:t>
            </a:r>
            <a:endParaRPr lang="en-US" dirty="0"/>
          </a:p>
        </p:txBody>
      </p:sp>
      <p:sp>
        <p:nvSpPr>
          <p:cNvPr id="5" name="Slide Number Placeholder 4">
            <a:extLst>
              <a:ext uri="{FF2B5EF4-FFF2-40B4-BE49-F238E27FC236}">
                <a16:creationId xmlns:a16="http://schemas.microsoft.com/office/drawing/2014/main" id="{FAFFA190-7E50-D87C-60A2-4C0E0D79E829}"/>
              </a:ext>
            </a:extLst>
          </p:cNvPr>
          <p:cNvSpPr>
            <a:spLocks noGrp="1"/>
          </p:cNvSpPr>
          <p:nvPr>
            <p:ph type="sldNum" sz="quarter" idx="12"/>
          </p:nvPr>
        </p:nvSpPr>
        <p:spPr>
          <a:xfrm>
            <a:off x="10729455" y="753227"/>
            <a:ext cx="1154151" cy="1090789"/>
          </a:xfrm>
        </p:spPr>
        <p:txBody>
          <a:bodyPr vert="horz" lIns="91440" tIns="45720" rIns="91440" bIns="45720" rtlCol="0" anchor="ctr">
            <a:normAutofit/>
          </a:bodyPr>
          <a:lstStyle/>
          <a:p>
            <a:pPr>
              <a:spcAft>
                <a:spcPts val="600"/>
              </a:spcAft>
            </a:pPr>
            <a:fld id="{753D0FD4-819D-4187-8797-C35567B41C78}" type="slidenum">
              <a:rPr lang="en-US" smtClean="0"/>
              <a:pPr>
                <a:spcAft>
                  <a:spcPts val="600"/>
                </a:spcAft>
              </a:pPr>
              <a:t>11</a:t>
            </a:fld>
            <a:endParaRPr lang="en-US"/>
          </a:p>
        </p:txBody>
      </p:sp>
      <p:sp>
        <p:nvSpPr>
          <p:cNvPr id="8" name="Rectangle 1">
            <a:extLst>
              <a:ext uri="{FF2B5EF4-FFF2-40B4-BE49-F238E27FC236}">
                <a16:creationId xmlns:a16="http://schemas.microsoft.com/office/drawing/2014/main" id="{765E7BEE-E833-A5CC-A5C2-069DD573E056}"/>
              </a:ext>
            </a:extLst>
          </p:cNvPr>
          <p:cNvSpPr>
            <a:spLocks noGrp="1" noChangeArrowheads="1"/>
          </p:cNvSpPr>
          <p:nvPr>
            <p:ph idx="1"/>
          </p:nvPr>
        </p:nvSpPr>
        <p:spPr bwMode="auto">
          <a:xfrm>
            <a:off x="3777672" y="2242722"/>
            <a:ext cx="7214178" cy="369346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0" marR="0" lvl="0" indent="0" fontAlgn="base">
              <a:spcBef>
                <a:spcPct val="0"/>
              </a:spcBef>
              <a:spcAft>
                <a:spcPts val="600"/>
              </a:spcAft>
              <a:buClrTx/>
              <a:buSzTx/>
              <a:buNone/>
              <a:tabLst/>
            </a:pPr>
            <a:endParaRPr kumimoji="0" lang="en-US" altLang="en-US" sz="2200" b="1" i="0" u="none" strike="noStrike" cap="none" normalizeH="0" baseline="0" dirty="0">
              <a:ln>
                <a:noFill/>
              </a:ln>
              <a:effectLst/>
            </a:endParaRPr>
          </a:p>
          <a:p>
            <a:pPr marL="0" marR="0" lvl="0" indent="0" fontAlgn="base">
              <a:spcBef>
                <a:spcPct val="0"/>
              </a:spcBef>
              <a:spcAft>
                <a:spcPts val="600"/>
              </a:spcAft>
              <a:buClrTx/>
              <a:buSzTx/>
              <a:buNone/>
              <a:tabLst/>
            </a:pPr>
            <a:r>
              <a:rPr kumimoji="0" lang="en-US" altLang="en-US" sz="2200" b="1" i="0" u="none" strike="noStrike" cap="none" normalizeH="0" baseline="0" dirty="0">
                <a:ln>
                  <a:noFill/>
                </a:ln>
                <a:effectLst/>
              </a:rPr>
              <a:t>ASAP reports shall not be used for disciplinary or discharge actions or investigations</a:t>
            </a:r>
            <a:r>
              <a:rPr kumimoji="0" lang="en-US" altLang="en-US" sz="2200" b="0" i="0" u="none" strike="noStrike" cap="none" normalizeH="0" baseline="0" dirty="0">
                <a:ln>
                  <a:noFill/>
                </a:ln>
                <a:effectLst/>
              </a:rPr>
              <a:t>, including System Board of Adjustment proceedings. </a:t>
            </a:r>
          </a:p>
          <a:p>
            <a:pPr marL="0" marR="0" lvl="0" fontAlgn="base">
              <a:spcBef>
                <a:spcPct val="0"/>
              </a:spcBef>
              <a:spcAft>
                <a:spcPts val="600"/>
              </a:spcAft>
              <a:buClrTx/>
              <a:buSzTx/>
              <a:tabLst/>
            </a:pPr>
            <a:endParaRPr kumimoji="0" lang="en-US" altLang="en-US" sz="2200" b="0" i="0" u="none" strike="noStrike" cap="none" normalizeH="0" baseline="0" dirty="0">
              <a:ln>
                <a:noFill/>
              </a:ln>
              <a:effectLst/>
            </a:endParaRPr>
          </a:p>
          <a:p>
            <a:pPr marL="0" marR="0" lvl="0" indent="0" fontAlgn="base">
              <a:spcBef>
                <a:spcPct val="0"/>
              </a:spcBef>
              <a:spcAft>
                <a:spcPts val="600"/>
              </a:spcAft>
              <a:buClrTx/>
              <a:buSzTx/>
              <a:buNone/>
              <a:tabLst/>
            </a:pPr>
            <a:r>
              <a:rPr kumimoji="0" lang="en-US" altLang="en-US" sz="2200" b="1" i="0" u="none" strike="noStrike" cap="none" normalizeH="0" baseline="0" dirty="0">
                <a:ln>
                  <a:noFill/>
                </a:ln>
                <a:effectLst/>
              </a:rPr>
              <a:t>ASAP reports will not be accepted</a:t>
            </a:r>
            <a:r>
              <a:rPr kumimoji="0" lang="en-US" altLang="en-US" sz="2200" b="0" i="0" u="none" strike="noStrike" cap="none" normalizeH="0" baseline="0" dirty="0">
                <a:ln>
                  <a:noFill/>
                </a:ln>
                <a:effectLst/>
              </a:rPr>
              <a:t> if they involve: </a:t>
            </a:r>
          </a:p>
          <a:p>
            <a:pPr fontAlgn="base">
              <a:spcBef>
                <a:spcPct val="0"/>
              </a:spcBef>
              <a:spcAft>
                <a:spcPts val="600"/>
              </a:spcAft>
            </a:pPr>
            <a:r>
              <a:rPr kumimoji="0" lang="en-US" altLang="en-US" sz="2200" b="0" i="0" u="none" strike="noStrike" cap="none" normalizeH="0" baseline="0" dirty="0">
                <a:ln>
                  <a:noFill/>
                </a:ln>
                <a:effectLst/>
              </a:rPr>
              <a:t>Reckless or intentional violation of conduct </a:t>
            </a:r>
          </a:p>
          <a:p>
            <a:pPr fontAlgn="base">
              <a:spcBef>
                <a:spcPct val="0"/>
              </a:spcBef>
              <a:spcAft>
                <a:spcPts val="600"/>
              </a:spcAft>
            </a:pPr>
            <a:r>
              <a:rPr kumimoji="0" lang="en-US" altLang="en-US" sz="2200" b="0" i="0" u="none" strike="noStrike" cap="none" normalizeH="0" baseline="0" dirty="0">
                <a:ln>
                  <a:noFill/>
                </a:ln>
                <a:effectLst/>
              </a:rPr>
              <a:t>The </a:t>
            </a:r>
            <a:r>
              <a:rPr kumimoji="0" lang="en-US" altLang="en-US" sz="2200" b="1" i="0" u="none" strike="noStrike" cap="none" normalizeH="0" baseline="0" dirty="0">
                <a:ln>
                  <a:noFill/>
                </a:ln>
                <a:effectLst/>
              </a:rPr>
              <a:t>“Big 5”</a:t>
            </a:r>
            <a:r>
              <a:rPr kumimoji="0" lang="en-US" altLang="en-US" sz="2200" b="0" i="0" u="none" strike="noStrike" cap="none" normalizeH="0" baseline="0" dirty="0">
                <a:ln>
                  <a:noFill/>
                </a:ln>
                <a:effectLst/>
              </a:rPr>
              <a:t> violations </a:t>
            </a:r>
          </a:p>
          <a:p>
            <a:pPr fontAlgn="base">
              <a:spcBef>
                <a:spcPct val="0"/>
              </a:spcBef>
              <a:spcAft>
                <a:spcPts val="600"/>
              </a:spcAft>
            </a:pPr>
            <a:r>
              <a:rPr kumimoji="0" lang="en-US" altLang="en-US" sz="2200" b="0" i="0" u="none" strike="noStrike" cap="none" normalizeH="0" baseline="0" dirty="0">
                <a:ln>
                  <a:noFill/>
                </a:ln>
                <a:effectLst/>
              </a:rPr>
              <a:t>An employee acting outside the scope of his or her employment</a:t>
            </a:r>
          </a:p>
          <a:p>
            <a:pPr marL="0" marR="0" lvl="0" fontAlgn="base">
              <a:spcBef>
                <a:spcPct val="0"/>
              </a:spcBef>
              <a:spcAft>
                <a:spcPts val="600"/>
              </a:spcAft>
              <a:buClrTx/>
              <a:buSzTx/>
              <a:tabLst/>
            </a:pPr>
            <a:endParaRPr kumimoji="0" lang="en-US" altLang="en-US" sz="2200" b="0" i="0" u="none" strike="noStrike" cap="none" normalizeH="0" baseline="0" dirty="0">
              <a:ln>
                <a:noFill/>
              </a:ln>
              <a:effectLst/>
            </a:endParaRPr>
          </a:p>
        </p:txBody>
      </p:sp>
      <p:sp>
        <p:nvSpPr>
          <p:cNvPr id="4" name="Date Placeholder 3">
            <a:extLst>
              <a:ext uri="{FF2B5EF4-FFF2-40B4-BE49-F238E27FC236}">
                <a16:creationId xmlns:a16="http://schemas.microsoft.com/office/drawing/2014/main" id="{1B1293C0-1CB0-D67F-7EB5-A8F64D3124AE}"/>
              </a:ext>
            </a:extLst>
          </p:cNvPr>
          <p:cNvSpPr>
            <a:spLocks noGrp="1"/>
          </p:cNvSpPr>
          <p:nvPr>
            <p:ph type="dt" sz="half" idx="10"/>
          </p:nvPr>
        </p:nvSpPr>
        <p:spPr>
          <a:xfrm>
            <a:off x="7550981" y="5936187"/>
            <a:ext cx="2743200" cy="365125"/>
          </a:xfrm>
        </p:spPr>
        <p:txBody>
          <a:bodyPr vert="horz" lIns="91440" tIns="45720" rIns="91440" bIns="45720" rtlCol="0" anchor="ctr">
            <a:normAutofit/>
          </a:bodyPr>
          <a:lstStyle/>
          <a:p>
            <a:pPr>
              <a:spcAft>
                <a:spcPts val="600"/>
              </a:spcAft>
            </a:pPr>
            <a:fld id="{012F8E72-6241-408E-8360-5199A1321FF8}" type="datetime1">
              <a:rPr lang="en-US" smtClean="0"/>
              <a:t>4/27/2026</a:t>
            </a:fld>
            <a:endParaRPr lang="en-US"/>
          </a:p>
        </p:txBody>
      </p:sp>
      <p:pic>
        <p:nvPicPr>
          <p:cNvPr id="6" name="Picture Placeholder 5">
            <a:extLst>
              <a:ext uri="{FF2B5EF4-FFF2-40B4-BE49-F238E27FC236}">
                <a16:creationId xmlns:a16="http://schemas.microsoft.com/office/drawing/2014/main" id="{E90D23A8-7740-B39E-992F-25DE9D68DD0B}"/>
              </a:ext>
            </a:extLst>
          </p:cNvPr>
          <p:cNvPicPr>
            <a:picLocks noGrp="1" noChangeAspect="1"/>
          </p:cNvPicPr>
          <p:nvPr>
            <p:ph type="pic" sz="quarter" idx="13"/>
          </p:nvPr>
        </p:nvPicPr>
        <p:blipFill>
          <a:blip r:embed="rId5"/>
          <a:srcRect l="15087" r="34966" b="3"/>
          <a:stretch>
            <a:fillRect/>
          </a:stretch>
        </p:blipFill>
        <p:spPr>
          <a:xfrm>
            <a:off x="794325" y="2336872"/>
            <a:ext cx="2692907" cy="3598789"/>
          </a:xfrm>
          <a:prstGeom prst="rect">
            <a:avLst/>
          </a:prstGeom>
          <a:noFill/>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934987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100D021-ED8E-4951-8376-73996A82CD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46FE219C-22F7-4734-B3C1-28E70390CE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5" name="Picture 24">
            <a:extLst>
              <a:ext uri="{FF2B5EF4-FFF2-40B4-BE49-F238E27FC236}">
                <a16:creationId xmlns:a16="http://schemas.microsoft.com/office/drawing/2014/main" id="{EF2EC4B6-5524-4806-8575-59DB6B8F81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6" name="Rectangle 25">
            <a:extLst>
              <a:ext uri="{FF2B5EF4-FFF2-40B4-BE49-F238E27FC236}">
                <a16:creationId xmlns:a16="http://schemas.microsoft.com/office/drawing/2014/main" id="{AD50BBC6-5944-49AE-A819-558AB05AB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4F2E428D-A109-43BE-8AC2-C83EF031E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DB7FA50-3FCE-B034-9C10-FEFB34F98428}"/>
              </a:ext>
            </a:extLst>
          </p:cNvPr>
          <p:cNvSpPr>
            <a:spLocks noGrp="1"/>
          </p:cNvSpPr>
          <p:nvPr>
            <p:ph type="title"/>
          </p:nvPr>
        </p:nvSpPr>
        <p:spPr>
          <a:xfrm>
            <a:off x="680321" y="753228"/>
            <a:ext cx="9613861" cy="1080938"/>
          </a:xfrm>
        </p:spPr>
        <p:txBody>
          <a:bodyPr vert="horz" lIns="91440" tIns="45720" rIns="91440" bIns="45720" rtlCol="0" anchor="ctr">
            <a:normAutofit/>
          </a:bodyPr>
          <a:lstStyle/>
          <a:p>
            <a:r>
              <a:rPr lang="en-US" dirty="0"/>
              <a:t>The “BIG 5” ASAP Exclusions</a:t>
            </a:r>
          </a:p>
        </p:txBody>
      </p:sp>
      <p:sp>
        <p:nvSpPr>
          <p:cNvPr id="5" name="Slide Number Placeholder 4">
            <a:extLst>
              <a:ext uri="{FF2B5EF4-FFF2-40B4-BE49-F238E27FC236}">
                <a16:creationId xmlns:a16="http://schemas.microsoft.com/office/drawing/2014/main" id="{463591F0-717B-9CF0-DF72-C56CE23C3E92}"/>
              </a:ext>
            </a:extLst>
          </p:cNvPr>
          <p:cNvSpPr>
            <a:spLocks noGrp="1"/>
          </p:cNvSpPr>
          <p:nvPr>
            <p:ph type="sldNum" sz="quarter" idx="16"/>
          </p:nvPr>
        </p:nvSpPr>
        <p:spPr>
          <a:xfrm>
            <a:off x="10729455" y="753227"/>
            <a:ext cx="1154151" cy="1090789"/>
          </a:xfrm>
        </p:spPr>
        <p:txBody>
          <a:bodyPr vert="horz" lIns="91440" tIns="45720" rIns="91440" bIns="45720" rtlCol="0" anchor="ctr">
            <a:normAutofit/>
          </a:bodyPr>
          <a:lstStyle/>
          <a:p>
            <a:pPr>
              <a:spcAft>
                <a:spcPts val="600"/>
              </a:spcAft>
            </a:pPr>
            <a:fld id="{753D0FD4-819D-4187-8797-C35567B41C78}" type="slidenum">
              <a:rPr lang="en-US" smtClean="0"/>
              <a:pPr>
                <a:spcAft>
                  <a:spcPts val="600"/>
                </a:spcAft>
              </a:pPr>
              <a:t>12</a:t>
            </a:fld>
            <a:endParaRPr lang="en-US"/>
          </a:p>
        </p:txBody>
      </p:sp>
      <p:sp>
        <p:nvSpPr>
          <p:cNvPr id="4" name="Date Placeholder 3">
            <a:extLst>
              <a:ext uri="{FF2B5EF4-FFF2-40B4-BE49-F238E27FC236}">
                <a16:creationId xmlns:a16="http://schemas.microsoft.com/office/drawing/2014/main" id="{C52A015A-B279-C291-8525-44A4D1618F2D}"/>
              </a:ext>
            </a:extLst>
          </p:cNvPr>
          <p:cNvSpPr>
            <a:spLocks noGrp="1"/>
          </p:cNvSpPr>
          <p:nvPr>
            <p:ph type="dt" sz="half" idx="14"/>
          </p:nvPr>
        </p:nvSpPr>
        <p:spPr>
          <a:xfrm>
            <a:off x="8768478" y="6255734"/>
            <a:ext cx="2743200" cy="365125"/>
          </a:xfrm>
        </p:spPr>
        <p:txBody>
          <a:bodyPr vert="horz" lIns="91440" tIns="45720" rIns="91440" bIns="45720" rtlCol="0" anchor="ctr">
            <a:normAutofit/>
          </a:bodyPr>
          <a:lstStyle/>
          <a:p>
            <a:pPr>
              <a:spcAft>
                <a:spcPts val="600"/>
              </a:spcAft>
            </a:pPr>
            <a:fld id="{A013E3A5-D3EF-4426-AA88-BBA63B6699D6}" type="datetime1">
              <a:rPr lang="en-US" smtClean="0"/>
              <a:t>4/27/2026</a:t>
            </a:fld>
            <a:endParaRPr lang="en-US"/>
          </a:p>
        </p:txBody>
      </p:sp>
      <p:graphicFrame>
        <p:nvGraphicFramePr>
          <p:cNvPr id="28" name="Content Placeholder 5">
            <a:extLst>
              <a:ext uri="{FF2B5EF4-FFF2-40B4-BE49-F238E27FC236}">
                <a16:creationId xmlns:a16="http://schemas.microsoft.com/office/drawing/2014/main" id="{5444A808-74B8-2BE4-BC5B-7F6A6FA2EEAB}"/>
              </a:ext>
            </a:extLst>
          </p:cNvPr>
          <p:cNvGraphicFramePr>
            <a:graphicFrameLocks noGrp="1"/>
          </p:cNvGraphicFramePr>
          <p:nvPr>
            <p:ph idx="1"/>
            <p:extLst>
              <p:ext uri="{D42A27DB-BD31-4B8C-83A1-F6EECF244321}">
                <p14:modId xmlns:p14="http://schemas.microsoft.com/office/powerpoint/2010/main" val="2629266618"/>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30284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17B2B42C-0777-4D6E-9432-535281803A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6" name="Picture 15">
            <a:extLst>
              <a:ext uri="{FF2B5EF4-FFF2-40B4-BE49-F238E27FC236}">
                <a16:creationId xmlns:a16="http://schemas.microsoft.com/office/drawing/2014/main" id="{EFEAAB60-93E2-4DC6-99AC-939637BCE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8" name="Rectangle 17">
            <a:extLst>
              <a:ext uri="{FF2B5EF4-FFF2-40B4-BE49-F238E27FC236}">
                <a16:creationId xmlns:a16="http://schemas.microsoft.com/office/drawing/2014/main" id="{7EF5ECB8-D49C-48FB-A93E-88EB2FFDF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411B77A2-BD5C-432D-B52E-C12612C74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B5C18694-F55B-41C0-ABF3-C1D971F99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3E46CA8-7278-4BA3-AACE-235B5B3B53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777B736-C3F7-877E-D3B0-6F4502670683}"/>
              </a:ext>
            </a:extLst>
          </p:cNvPr>
          <p:cNvSpPr>
            <a:spLocks noGrp="1"/>
          </p:cNvSpPr>
          <p:nvPr>
            <p:ph type="ctrTitle"/>
          </p:nvPr>
        </p:nvSpPr>
        <p:spPr>
          <a:xfrm>
            <a:off x="643467" y="643467"/>
            <a:ext cx="10905066" cy="3251878"/>
          </a:xfrm>
          <a:effectLst>
            <a:outerShdw blurRad="88900" dist="38100" dir="2700000" algn="tl" rotWithShape="0">
              <a:prstClr val="black">
                <a:alpha val="30000"/>
              </a:prstClr>
            </a:outerShdw>
          </a:effectLst>
        </p:spPr>
        <p:txBody>
          <a:bodyPr vert="horz" lIns="91440" tIns="45720" rIns="91440" bIns="45720" rtlCol="0" anchor="b">
            <a:normAutofit/>
          </a:bodyPr>
          <a:lstStyle/>
          <a:p>
            <a:pPr algn="ctr"/>
            <a:br>
              <a:rPr lang="en-US" sz="4500">
                <a:solidFill>
                  <a:schemeClr val="tx1"/>
                </a:solidFill>
              </a:rPr>
            </a:br>
            <a:br>
              <a:rPr lang="en-US" sz="4500">
                <a:solidFill>
                  <a:schemeClr val="tx1"/>
                </a:solidFill>
              </a:rPr>
            </a:br>
            <a:br>
              <a:rPr lang="en-US" sz="4500">
                <a:solidFill>
                  <a:schemeClr val="tx1"/>
                </a:solidFill>
              </a:rPr>
            </a:br>
            <a:br>
              <a:rPr lang="en-US" sz="4500">
                <a:solidFill>
                  <a:schemeClr val="tx1"/>
                </a:solidFill>
              </a:rPr>
            </a:br>
            <a:r>
              <a:rPr lang="en-US" sz="4500">
                <a:solidFill>
                  <a:schemeClr val="tx1"/>
                </a:solidFill>
              </a:rPr>
              <a:t>Captain Irregularity Reports</a:t>
            </a:r>
          </a:p>
        </p:txBody>
      </p:sp>
      <p:sp>
        <p:nvSpPr>
          <p:cNvPr id="6" name="Date Placeholder 5">
            <a:extLst>
              <a:ext uri="{FF2B5EF4-FFF2-40B4-BE49-F238E27FC236}">
                <a16:creationId xmlns:a16="http://schemas.microsoft.com/office/drawing/2014/main" id="{75ECB165-E699-CE44-F8D5-B00FA9B37EDA}"/>
              </a:ext>
            </a:extLst>
          </p:cNvPr>
          <p:cNvSpPr>
            <a:spLocks noGrp="1"/>
          </p:cNvSpPr>
          <p:nvPr>
            <p:ph type="dt" sz="half" idx="10"/>
          </p:nvPr>
        </p:nvSpPr>
        <p:spPr>
          <a:xfrm>
            <a:off x="7550981" y="5936187"/>
            <a:ext cx="2743200" cy="365125"/>
          </a:xfrm>
        </p:spPr>
        <p:txBody>
          <a:bodyPr vert="horz" lIns="91440" tIns="45720" rIns="91440" bIns="45720" rtlCol="0" anchor="ctr">
            <a:normAutofit/>
          </a:bodyPr>
          <a:lstStyle/>
          <a:p>
            <a:pPr defTabSz="457200">
              <a:spcAft>
                <a:spcPts val="600"/>
              </a:spcAft>
            </a:pPr>
            <a:fld id="{8F74CB53-C692-402B-9F9A-6FAB2B93FA7F}" type="datetime1">
              <a:rPr lang="en-US" smtClean="0">
                <a:solidFill>
                  <a:schemeClr val="tx1">
                    <a:tint val="75000"/>
                  </a:schemeClr>
                </a:solidFill>
              </a:rPr>
              <a:t>4/27/2026</a:t>
            </a:fld>
            <a:endParaRPr lang="en-US">
              <a:solidFill>
                <a:schemeClr val="tx1">
                  <a:tint val="75000"/>
                </a:schemeClr>
              </a:solidFill>
            </a:endParaRPr>
          </a:p>
        </p:txBody>
      </p:sp>
      <p:sp>
        <p:nvSpPr>
          <p:cNvPr id="7" name="Slide Number Placeholder 6">
            <a:extLst>
              <a:ext uri="{FF2B5EF4-FFF2-40B4-BE49-F238E27FC236}">
                <a16:creationId xmlns:a16="http://schemas.microsoft.com/office/drawing/2014/main" id="{1E58A283-93C4-3AEA-EA41-445FC0BF5E44}"/>
              </a:ext>
            </a:extLst>
          </p:cNvPr>
          <p:cNvSpPr>
            <a:spLocks noGrp="1"/>
          </p:cNvSpPr>
          <p:nvPr>
            <p:ph type="sldNum" sz="quarter" idx="12"/>
          </p:nvPr>
        </p:nvSpPr>
        <p:spPr>
          <a:xfrm>
            <a:off x="10594089" y="5936187"/>
            <a:ext cx="1171888" cy="365760"/>
          </a:xfrm>
        </p:spPr>
        <p:txBody>
          <a:bodyPr vert="horz" lIns="91440" tIns="45720" rIns="91440" bIns="45720" rtlCol="0" anchor="ctr">
            <a:normAutofit/>
          </a:bodyPr>
          <a:lstStyle/>
          <a:p>
            <a:pPr defTabSz="457200">
              <a:spcAft>
                <a:spcPts val="600"/>
              </a:spcAft>
            </a:pPr>
            <a:fld id="{753D0FD4-819D-4187-8797-C35567B41C78}" type="slidenum">
              <a:rPr lang="en-US" sz="1050" kern="1200">
                <a:solidFill>
                  <a:schemeClr val="tx1">
                    <a:tint val="75000"/>
                  </a:schemeClr>
                </a:solidFill>
                <a:latin typeface="+mn-lt"/>
                <a:ea typeface="+mn-ea"/>
                <a:cs typeface="+mn-cs"/>
              </a:rPr>
              <a:pPr defTabSz="457200">
                <a:spcAft>
                  <a:spcPts val="600"/>
                </a:spcAft>
              </a:pPr>
              <a:t>13</a:t>
            </a:fld>
            <a:endParaRPr lang="en-US" sz="105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931544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23" name="Group 22">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4" name="Rectangle 23">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Content Placeholder 7" descr="Airplane cockpit with alert signals and aviation control tower monitoring flight operations">
            <a:extLst>
              <a:ext uri="{FF2B5EF4-FFF2-40B4-BE49-F238E27FC236}">
                <a16:creationId xmlns:a16="http://schemas.microsoft.com/office/drawing/2014/main" id="{6C790BDA-7B12-46DE-93F5-BC75B7EE9857}"/>
              </a:ext>
            </a:extLst>
          </p:cNvPr>
          <p:cNvPicPr>
            <a:picLocks noGrp="1" noChangeAspect="1"/>
          </p:cNvPicPr>
          <p:nvPr>
            <p:ph sz="half" idx="1"/>
          </p:nvPr>
        </p:nvPicPr>
        <p:blipFill>
          <a:blip r:embed="rId6"/>
          <a:srcRect l="21526" r="33291"/>
          <a:stretch>
            <a:fillRect/>
          </a:stretch>
        </p:blipFill>
        <p:spPr>
          <a:xfrm>
            <a:off x="7547810" y="10"/>
            <a:ext cx="4641013" cy="6856310"/>
          </a:xfrm>
          <a:prstGeom prst="rect">
            <a:avLst/>
          </a:prstGeom>
          <a:ln>
            <a:noFill/>
          </a:ln>
          <a:effectLst/>
        </p:spPr>
      </p:pic>
      <p:sp>
        <p:nvSpPr>
          <p:cNvPr id="27" name="Rectangle 26">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37C0006-985E-7D68-84AF-2AF6908B7136}"/>
              </a:ext>
            </a:extLst>
          </p:cNvPr>
          <p:cNvSpPr>
            <a:spLocks noGrp="1"/>
          </p:cNvSpPr>
          <p:nvPr>
            <p:ph type="title"/>
          </p:nvPr>
        </p:nvSpPr>
        <p:spPr>
          <a:xfrm>
            <a:off x="680321" y="753228"/>
            <a:ext cx="7087552" cy="1080938"/>
          </a:xfrm>
        </p:spPr>
        <p:txBody>
          <a:bodyPr vert="horz" lIns="91440" tIns="45720" rIns="91440" bIns="45720" rtlCol="0" anchor="ctr">
            <a:normAutofit/>
          </a:bodyPr>
          <a:lstStyle/>
          <a:p>
            <a:r>
              <a:rPr lang="en-US"/>
              <a:t>What Constitutes an Irregularity in Flight Operations</a:t>
            </a:r>
          </a:p>
        </p:txBody>
      </p:sp>
      <p:pic>
        <p:nvPicPr>
          <p:cNvPr id="29" name="Picture 28">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7" name="Content Placeholder 6">
            <a:extLst>
              <a:ext uri="{FF2B5EF4-FFF2-40B4-BE49-F238E27FC236}">
                <a16:creationId xmlns:a16="http://schemas.microsoft.com/office/drawing/2014/main" id="{0C107B20-FF05-406C-551C-4B1A66A6B6A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400" y="2113872"/>
            <a:ext cx="6640359" cy="4325027"/>
          </a:xfrm>
        </p:spPr>
        <p:txBody>
          <a:bodyPr>
            <a:noAutofit/>
          </a:bodyPr>
          <a:lstStyle/>
          <a:p>
            <a:pPr marL="0" indent="0">
              <a:spcBef>
                <a:spcPts val="2500"/>
              </a:spcBef>
              <a:buFont typeface="Arial" panose="020B0604020202020204" pitchFamily="34" charset="0"/>
              <a:buNone/>
            </a:pPr>
            <a:r>
              <a:rPr lang="en-US" sz="2000" b="1" dirty="0"/>
              <a:t>Definition of Irregularities</a:t>
            </a:r>
          </a:p>
          <a:p>
            <a:pPr marL="0" lvl="1" indent="0">
              <a:buFont typeface="Arial" panose="020B0604020202020204" pitchFamily="34" charset="0"/>
              <a:buNone/>
            </a:pPr>
            <a:r>
              <a:rPr lang="en-US" dirty="0"/>
              <a:t>Irregularities are deviations from approved flight procedures or unexpected operational events that impact safety.</a:t>
            </a:r>
          </a:p>
          <a:p>
            <a:pPr marL="0" indent="0">
              <a:spcBef>
                <a:spcPts val="2500"/>
              </a:spcBef>
              <a:buFont typeface="Arial" panose="020B0604020202020204" pitchFamily="34" charset="0"/>
              <a:buNone/>
            </a:pPr>
            <a:r>
              <a:rPr lang="en-US" sz="2000" b="1" dirty="0"/>
              <a:t>Common Examples</a:t>
            </a:r>
          </a:p>
          <a:p>
            <a:pPr marL="0" lvl="1" indent="0">
              <a:buFont typeface="Arial" panose="020B0604020202020204" pitchFamily="34" charset="0"/>
              <a:buNone/>
            </a:pPr>
            <a:r>
              <a:rPr lang="en-US" dirty="0"/>
              <a:t>Examples of irregularities include equipment failures, ATC deviations, weather challenges, and crew errors.</a:t>
            </a:r>
          </a:p>
          <a:p>
            <a:pPr marL="0" indent="0">
              <a:spcBef>
                <a:spcPts val="2500"/>
              </a:spcBef>
              <a:buFont typeface="Arial" panose="020B0604020202020204" pitchFamily="34" charset="0"/>
              <a:buNone/>
            </a:pPr>
            <a:r>
              <a:rPr lang="en-US" sz="2000" b="1" dirty="0"/>
              <a:t>Importance of Reporting</a:t>
            </a:r>
          </a:p>
          <a:p>
            <a:pPr marL="0" lvl="1" indent="0">
              <a:buFont typeface="Arial" panose="020B0604020202020204" pitchFamily="34" charset="0"/>
              <a:buNone/>
            </a:pPr>
            <a:r>
              <a:rPr lang="en-US" dirty="0"/>
              <a:t>Prompt identification and reporting ensures operational integrity and compliance with regulations.</a:t>
            </a:r>
          </a:p>
        </p:txBody>
      </p:sp>
      <p:sp>
        <p:nvSpPr>
          <p:cNvPr id="4" name="Date Placeholder 3">
            <a:extLst>
              <a:ext uri="{FF2B5EF4-FFF2-40B4-BE49-F238E27FC236}">
                <a16:creationId xmlns:a16="http://schemas.microsoft.com/office/drawing/2014/main" id="{B9399672-877D-341A-B017-2ED381027630}"/>
              </a:ext>
            </a:extLst>
          </p:cNvPr>
          <p:cNvSpPr>
            <a:spLocks noGrp="1"/>
          </p:cNvSpPr>
          <p:nvPr>
            <p:ph type="dt" sz="half" idx="10"/>
          </p:nvPr>
        </p:nvSpPr>
        <p:spPr>
          <a:xfrm>
            <a:off x="7767873" y="5936188"/>
            <a:ext cx="2526308" cy="365125"/>
          </a:xfrm>
        </p:spPr>
        <p:txBody>
          <a:bodyPr vert="horz" lIns="91440" tIns="45720" rIns="91440" bIns="45720" rtlCol="0" anchor="ctr">
            <a:normAutofit/>
          </a:bodyPr>
          <a:lstStyle/>
          <a:p>
            <a:pPr>
              <a:spcAft>
                <a:spcPts val="600"/>
              </a:spcAft>
            </a:pPr>
            <a:fld id="{C98AC3D8-A331-48BF-B6A4-D0740233AB68}" type="datetime1">
              <a:rPr lang="en-US" smtClean="0">
                <a:solidFill>
                  <a:prstClr val="white">
                    <a:tint val="75000"/>
                  </a:prstClr>
                </a:solidFill>
              </a:rPr>
              <a:t>4/27/2026</a:t>
            </a:fld>
            <a:endParaRPr lang="en-US">
              <a:solidFill>
                <a:prstClr val="white">
                  <a:tint val="75000"/>
                </a:prstClr>
              </a:solidFill>
            </a:endParaRPr>
          </a:p>
        </p:txBody>
      </p:sp>
      <p:sp>
        <p:nvSpPr>
          <p:cNvPr id="5" name="Slide Number Placeholder 4">
            <a:extLst>
              <a:ext uri="{FF2B5EF4-FFF2-40B4-BE49-F238E27FC236}">
                <a16:creationId xmlns:a16="http://schemas.microsoft.com/office/drawing/2014/main" id="{C6967E26-AF61-5261-B623-6E47C4AF2CAE}"/>
              </a:ext>
            </a:extLst>
          </p:cNvPr>
          <p:cNvSpPr>
            <a:spLocks noGrp="1"/>
          </p:cNvSpPr>
          <p:nvPr>
            <p:ph type="sldNum" sz="quarter" idx="12"/>
          </p:nvPr>
        </p:nvSpPr>
        <p:spPr>
          <a:xfrm>
            <a:off x="10900372" y="5936189"/>
            <a:ext cx="914400" cy="365122"/>
          </a:xfrm>
        </p:spPr>
        <p:txBody>
          <a:bodyPr vert="horz" lIns="91440" tIns="45720" rIns="91440" bIns="45720" rtlCol="0" anchor="ctr">
            <a:normAutofit/>
          </a:bodyPr>
          <a:lstStyle/>
          <a:p>
            <a:pPr>
              <a:spcAft>
                <a:spcPts val="600"/>
              </a:spcAft>
            </a:pPr>
            <a:fld id="{753D0FD4-819D-4187-8797-C35567B41C78}" type="slidenum">
              <a:rPr lang="en-US" sz="1050">
                <a:solidFill>
                  <a:prstClr val="white">
                    <a:tint val="75000"/>
                  </a:prstClr>
                </a:solidFill>
              </a:rPr>
              <a:pPr>
                <a:spcAft>
                  <a:spcPts val="600"/>
                </a:spcAft>
              </a:pPr>
              <a:t>14</a:t>
            </a:fld>
            <a:endParaRPr lang="en-US" sz="1050">
              <a:solidFill>
                <a:prstClr val="white">
                  <a:tint val="75000"/>
                </a:prstClr>
              </a:solidFill>
            </a:endParaRPr>
          </a:p>
        </p:txBody>
      </p:sp>
    </p:spTree>
    <p:extLst>
      <p:ext uri="{BB962C8B-B14F-4D97-AF65-F5344CB8AC3E}">
        <p14:creationId xmlns:p14="http://schemas.microsoft.com/office/powerpoint/2010/main" val="2980587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337A1-D252-3797-8B99-BF706E5F4055}"/>
              </a:ext>
            </a:extLst>
          </p:cNvPr>
          <p:cNvSpPr>
            <a:spLocks noGrp="1"/>
          </p:cNvSpPr>
          <p:nvPr>
            <p:ph type="title"/>
          </p:nvPr>
        </p:nvSpPr>
        <p:spPr/>
        <p:txBody>
          <a:bodyPr>
            <a:normAutofit/>
          </a:bodyPr>
          <a:lstStyle/>
          <a:p>
            <a:r>
              <a:rPr lang="en-US"/>
              <a:t>Circumstances Necessitating a Captain Irregularity Report</a:t>
            </a:r>
          </a:p>
        </p:txBody>
      </p:sp>
      <p:pic>
        <p:nvPicPr>
          <p:cNvPr id="8" name="Content Placeholder 7" descr="Airplane cockpit with captain, aircraft systems, emergency situations, and flight operations imagery">
            <a:extLst>
              <a:ext uri="{FF2B5EF4-FFF2-40B4-BE49-F238E27FC236}">
                <a16:creationId xmlns:a16="http://schemas.microsoft.com/office/drawing/2014/main" id="{667FC13F-FC59-484E-92F3-AF488D93F754}"/>
              </a:ext>
            </a:extLst>
          </p:cNvPr>
          <p:cNvPicPr>
            <a:picLocks noGrp="1" noChangeAspect="1"/>
          </p:cNvPicPr>
          <p:nvPr>
            <p:ph sz="half" idx="1"/>
          </p:nvPr>
        </p:nvPicPr>
        <p:blipFill>
          <a:blip r:embed="rId3"/>
          <a:stretch>
            <a:fillRect/>
          </a:stretch>
        </p:blipFill>
        <p:spPr>
          <a:xfrm>
            <a:off x="681038" y="2570427"/>
            <a:ext cx="4697412" cy="3131608"/>
          </a:xfrm>
          <a:prstGeom prst="rect">
            <a:avLst/>
          </a:prstGeom>
        </p:spPr>
      </p:pic>
      <p:sp>
        <p:nvSpPr>
          <p:cNvPr id="7" name="Content Placeholder 6">
            <a:extLst>
              <a:ext uri="{FF2B5EF4-FFF2-40B4-BE49-F238E27FC236}">
                <a16:creationId xmlns:a16="http://schemas.microsoft.com/office/drawing/2014/main" id="{8B9E360B-518C-447A-86C9-6DBFA5E896E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94122" y="2336872"/>
            <a:ext cx="6445477" cy="4292527"/>
          </a:xfrm>
        </p:spPr>
        <p:txBody>
          <a:bodyPr>
            <a:normAutofit/>
          </a:bodyPr>
          <a:lstStyle/>
          <a:p>
            <a:pPr>
              <a:buFont typeface="Arial" panose="020B0604020202020204" pitchFamily="34" charset="0"/>
              <a:buChar char="•"/>
            </a:pPr>
            <a:r>
              <a:rPr dirty="0"/>
              <a:t>Incidents Requiring Reports</a:t>
            </a:r>
          </a:p>
          <a:p>
            <a:pPr marL="742950" lvl="1" indent="-285750">
              <a:buFont typeface="Arial" panose="020B0604020202020204" pitchFamily="34" charset="0"/>
              <a:buChar char="•"/>
            </a:pPr>
            <a:r>
              <a:rPr dirty="0"/>
              <a:t>Captains must report safety-impacting events like aborted takeoffs, system failures, and passenger disturbances during flights.</a:t>
            </a:r>
          </a:p>
          <a:p>
            <a:pPr>
              <a:buFont typeface="Arial" panose="020B0604020202020204" pitchFamily="34" charset="0"/>
              <a:buChar char="•"/>
            </a:pPr>
            <a:r>
              <a:rPr dirty="0"/>
              <a:t>Purpose of Reporting</a:t>
            </a:r>
          </a:p>
          <a:p>
            <a:pPr marL="742950" lvl="1" indent="-285750">
              <a:buFont typeface="Arial" panose="020B0604020202020204" pitchFamily="34" charset="0"/>
              <a:buChar char="•"/>
            </a:pPr>
            <a:r>
              <a:rPr dirty="0"/>
              <a:t>Irregularity reports ensure captain accountability and support investigations and safety reviews to improve operations.</a:t>
            </a:r>
          </a:p>
          <a:p>
            <a:pPr>
              <a:buFont typeface="Arial" panose="020B0604020202020204" pitchFamily="34" charset="0"/>
              <a:buChar char="•"/>
            </a:pPr>
            <a:r>
              <a:rPr dirty="0"/>
              <a:t>Operational Improvements</a:t>
            </a:r>
          </a:p>
          <a:p>
            <a:pPr marL="742950" lvl="1" indent="-285750">
              <a:buFont typeface="Arial" panose="020B0604020202020204" pitchFamily="34" charset="0"/>
              <a:buChar char="•"/>
            </a:pPr>
            <a:r>
              <a:rPr dirty="0"/>
              <a:t>Reporting incidents enables corrective actions that enhance flight safety and operational reliability over time.</a:t>
            </a:r>
            <a:endParaRPr lang="en-US" dirty="0"/>
          </a:p>
        </p:txBody>
      </p:sp>
      <p:sp>
        <p:nvSpPr>
          <p:cNvPr id="4" name="Date Placeholder 3">
            <a:extLst>
              <a:ext uri="{FF2B5EF4-FFF2-40B4-BE49-F238E27FC236}">
                <a16:creationId xmlns:a16="http://schemas.microsoft.com/office/drawing/2014/main" id="{3C32FE57-3544-BB2B-E990-A7564FA2C435}"/>
              </a:ext>
            </a:extLst>
          </p:cNvPr>
          <p:cNvSpPr>
            <a:spLocks noGrp="1"/>
          </p:cNvSpPr>
          <p:nvPr>
            <p:ph type="dt" sz="half" idx="10"/>
          </p:nvPr>
        </p:nvSpPr>
        <p:spPr>
          <a:xfrm>
            <a:off x="680321" y="5936188"/>
            <a:ext cx="2743200" cy="365125"/>
          </a:xfrm>
        </p:spPr>
        <p:txBody>
          <a:bodyPr/>
          <a:lstStyle/>
          <a:p>
            <a:fld id="{7280CB4B-C68F-438F-A0B7-251BD93B0E9F}" type="datetime1">
              <a:rPr lang="en-US" smtClean="0"/>
              <a:t>4/27/2026</a:t>
            </a:fld>
            <a:endParaRPr lang="en-US" dirty="0"/>
          </a:p>
        </p:txBody>
      </p:sp>
      <p:sp>
        <p:nvSpPr>
          <p:cNvPr id="5" name="Slide Number Placeholder 4">
            <a:extLst>
              <a:ext uri="{FF2B5EF4-FFF2-40B4-BE49-F238E27FC236}">
                <a16:creationId xmlns:a16="http://schemas.microsoft.com/office/drawing/2014/main" id="{305CF268-DE6E-CAF5-9992-89E87AD1B346}"/>
              </a:ext>
            </a:extLst>
          </p:cNvPr>
          <p:cNvSpPr>
            <a:spLocks noGrp="1"/>
          </p:cNvSpPr>
          <p:nvPr>
            <p:ph type="sldNum" sz="quarter" idx="12"/>
          </p:nvPr>
        </p:nvSpPr>
        <p:spPr/>
        <p:txBody>
          <a:bodyPr/>
          <a:lstStyle/>
          <a:p>
            <a:fld id="{753D0FD4-819D-4187-8797-C35567B41C78}" type="slidenum">
              <a:rPr lang="en-US" smtClean="0"/>
              <a:t>15</a:t>
            </a:fld>
            <a:endParaRPr lang="en-US"/>
          </a:p>
        </p:txBody>
      </p:sp>
    </p:spTree>
    <p:extLst>
      <p:ext uri="{BB962C8B-B14F-4D97-AF65-F5344CB8AC3E}">
        <p14:creationId xmlns:p14="http://schemas.microsoft.com/office/powerpoint/2010/main" val="690942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 name="Picture 39">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41" name="Picture 40">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42" name="Rectangle 41">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44" name="Rectangle 43">
            <a:extLst>
              <a:ext uri="{FF2B5EF4-FFF2-40B4-BE49-F238E27FC236}">
                <a16:creationId xmlns:a16="http://schemas.microsoft.com/office/drawing/2014/main" id="{3FECAD23-900F-4F1B-A441-6A68749F8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57943801-CAEC-4F98-9332-2A4D91284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6" name="Rectangle 45">
            <a:extLst>
              <a:ext uri="{FF2B5EF4-FFF2-40B4-BE49-F238E27FC236}">
                <a16:creationId xmlns:a16="http://schemas.microsoft.com/office/drawing/2014/main" id="{8A233090-6C39-4F59-8A0F-86F011A7E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84DCAA0-4BF1-4FB9-97BA-D6BA63041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8910320-E1A0-846B-B6CB-958E683908C6}"/>
              </a:ext>
            </a:extLst>
          </p:cNvPr>
          <p:cNvSpPr>
            <a:spLocks noGrp="1"/>
          </p:cNvSpPr>
          <p:nvPr>
            <p:ph type="title"/>
          </p:nvPr>
        </p:nvSpPr>
        <p:spPr>
          <a:xfrm>
            <a:off x="680321" y="753228"/>
            <a:ext cx="7087552" cy="1080938"/>
          </a:xfrm>
        </p:spPr>
        <p:txBody>
          <a:bodyPr vert="horz" lIns="91440" tIns="45720" rIns="91440" bIns="45720" rtlCol="0" anchor="ctr">
            <a:normAutofit/>
          </a:bodyPr>
          <a:lstStyle/>
          <a:p>
            <a:r>
              <a:rPr lang="en-US"/>
              <a:t>Examples and Best Practices for Reporting</a:t>
            </a:r>
          </a:p>
        </p:txBody>
      </p:sp>
      <p:pic>
        <p:nvPicPr>
          <p:cNvPr id="48" name="Picture 47">
            <a:extLst>
              <a:ext uri="{FF2B5EF4-FFF2-40B4-BE49-F238E27FC236}">
                <a16:creationId xmlns:a16="http://schemas.microsoft.com/office/drawing/2014/main" id="{9BC2FEA5-B399-458A-8393-E06CE40DB8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7" name="Content Placeholder 6">
            <a:extLst>
              <a:ext uri="{FF2B5EF4-FFF2-40B4-BE49-F238E27FC236}">
                <a16:creationId xmlns:a16="http://schemas.microsoft.com/office/drawing/2014/main" id="{86B65931-DCAC-88A8-B339-E04EB53E11F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66700" y="2251650"/>
            <a:ext cx="7069251" cy="4058661"/>
          </a:xfrm>
        </p:spPr>
        <p:txBody>
          <a:bodyPr>
            <a:noAutofit/>
          </a:bodyPr>
          <a:lstStyle/>
          <a:p>
            <a:pPr marL="0" indent="0">
              <a:spcBef>
                <a:spcPts val="2500"/>
              </a:spcBef>
              <a:buFont typeface="Arial" panose="020B0604020202020204" pitchFamily="34" charset="0"/>
              <a:buNone/>
            </a:pPr>
            <a:r>
              <a:rPr lang="en-US" sz="2000" b="1" dirty="0"/>
              <a:t>Thorough and Timely Documentation</a:t>
            </a:r>
          </a:p>
          <a:p>
            <a:pPr marL="0" lvl="1" indent="0">
              <a:buFont typeface="Arial" panose="020B0604020202020204" pitchFamily="34" charset="0"/>
              <a:buNone/>
            </a:pPr>
            <a:r>
              <a:rPr lang="en-US" dirty="0"/>
              <a:t>Reports should be detailed and submitted promptly to ensure accurate incident tracking and resolution.</a:t>
            </a:r>
          </a:p>
          <a:p>
            <a:pPr marL="0" indent="0">
              <a:spcBef>
                <a:spcPts val="2500"/>
              </a:spcBef>
              <a:buFont typeface="Arial" panose="020B0604020202020204" pitchFamily="34" charset="0"/>
              <a:buNone/>
            </a:pPr>
            <a:r>
              <a:rPr lang="en-US" sz="2000" b="1" dirty="0"/>
              <a:t>Objective and Factual Reporting</a:t>
            </a:r>
          </a:p>
          <a:p>
            <a:pPr marL="0" lvl="1" indent="0">
              <a:buFont typeface="Arial" panose="020B0604020202020204" pitchFamily="34" charset="0"/>
              <a:buNone/>
            </a:pPr>
            <a:r>
              <a:rPr lang="en-US" dirty="0"/>
              <a:t>Avoid subjective judgments; focus on factual information such as mechanical issues or ATC deviations.</a:t>
            </a:r>
          </a:p>
          <a:p>
            <a:pPr marL="0" indent="0">
              <a:spcBef>
                <a:spcPts val="2500"/>
              </a:spcBef>
              <a:buFont typeface="Arial" panose="020B0604020202020204" pitchFamily="34" charset="0"/>
              <a:buNone/>
            </a:pPr>
            <a:r>
              <a:rPr lang="en-US" sz="2000" b="1" dirty="0"/>
              <a:t>Standardized Format and Clarity</a:t>
            </a:r>
          </a:p>
          <a:p>
            <a:pPr marL="0" lvl="1" indent="0">
              <a:buFont typeface="Arial" panose="020B0604020202020204" pitchFamily="34" charset="0"/>
              <a:buNone/>
            </a:pPr>
            <a:r>
              <a:rPr lang="en-US" dirty="0"/>
              <a:t>Using a consistent format and clear language helps safety teams analyze data efficiently and apply corrective actions.</a:t>
            </a:r>
          </a:p>
        </p:txBody>
      </p:sp>
      <p:pic>
        <p:nvPicPr>
          <p:cNvPr id="12" name="Content Placeholder 11">
            <a:extLst>
              <a:ext uri="{FF2B5EF4-FFF2-40B4-BE49-F238E27FC236}">
                <a16:creationId xmlns:a16="http://schemas.microsoft.com/office/drawing/2014/main" id="{7D6F496F-B285-39E6-7E47-1ABACB86924F}"/>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8187091" y="1552755"/>
            <a:ext cx="3358478" cy="3752489"/>
          </a:xfrm>
          <a:prstGeom prst="rect">
            <a:avLst/>
          </a:prstGeom>
          <a:ln>
            <a:noFill/>
          </a:ln>
          <a:effectLst>
            <a:outerShdw blurRad="76200" dist="63500" dir="5040000" algn="tl" rotWithShape="0">
              <a:srgbClr val="000000">
                <a:alpha val="41000"/>
              </a:srgbClr>
            </a:outerShdw>
          </a:effectLst>
        </p:spPr>
      </p:pic>
      <p:sp>
        <p:nvSpPr>
          <p:cNvPr id="4" name="Date Placeholder 3">
            <a:extLst>
              <a:ext uri="{FF2B5EF4-FFF2-40B4-BE49-F238E27FC236}">
                <a16:creationId xmlns:a16="http://schemas.microsoft.com/office/drawing/2014/main" id="{A5B88D7E-1F75-AE65-C98C-A9A15AEE8080}"/>
              </a:ext>
            </a:extLst>
          </p:cNvPr>
          <p:cNvSpPr>
            <a:spLocks noGrp="1"/>
          </p:cNvSpPr>
          <p:nvPr>
            <p:ph type="dt" sz="half" idx="10"/>
          </p:nvPr>
        </p:nvSpPr>
        <p:spPr>
          <a:xfrm>
            <a:off x="7767873" y="6310313"/>
            <a:ext cx="2526308" cy="365125"/>
          </a:xfrm>
        </p:spPr>
        <p:txBody>
          <a:bodyPr vert="horz" lIns="91440" tIns="45720" rIns="91440" bIns="45720" rtlCol="0" anchor="ctr">
            <a:normAutofit/>
          </a:bodyPr>
          <a:lstStyle/>
          <a:p>
            <a:pPr>
              <a:spcAft>
                <a:spcPts val="600"/>
              </a:spcAft>
            </a:pPr>
            <a:fld id="{7EF6DA57-22B3-46E3-A135-5A1DADC7A62F}" type="datetime1">
              <a:rPr lang="en-US" smtClean="0">
                <a:solidFill>
                  <a:prstClr val="white">
                    <a:tint val="75000"/>
                  </a:prstClr>
                </a:solidFill>
              </a:rPr>
              <a:t>4/27/2026</a:t>
            </a:fld>
            <a:endParaRPr lang="en-US">
              <a:solidFill>
                <a:prstClr val="white">
                  <a:tint val="75000"/>
                </a:prstClr>
              </a:solidFill>
            </a:endParaRPr>
          </a:p>
        </p:txBody>
      </p:sp>
      <p:sp>
        <p:nvSpPr>
          <p:cNvPr id="5" name="Slide Number Placeholder 4">
            <a:extLst>
              <a:ext uri="{FF2B5EF4-FFF2-40B4-BE49-F238E27FC236}">
                <a16:creationId xmlns:a16="http://schemas.microsoft.com/office/drawing/2014/main" id="{04D5D31E-A997-C941-84E0-EDDCC881F9D7}"/>
              </a:ext>
            </a:extLst>
          </p:cNvPr>
          <p:cNvSpPr>
            <a:spLocks noGrp="1"/>
          </p:cNvSpPr>
          <p:nvPr>
            <p:ph type="sldNum" sz="quarter" idx="12"/>
          </p:nvPr>
        </p:nvSpPr>
        <p:spPr>
          <a:xfrm>
            <a:off x="10900372" y="6310314"/>
            <a:ext cx="914400" cy="365122"/>
          </a:xfrm>
        </p:spPr>
        <p:txBody>
          <a:bodyPr vert="horz" lIns="91440" tIns="45720" rIns="91440" bIns="45720" rtlCol="0" anchor="ctr">
            <a:normAutofit/>
          </a:bodyPr>
          <a:lstStyle/>
          <a:p>
            <a:pPr>
              <a:spcAft>
                <a:spcPts val="600"/>
              </a:spcAft>
            </a:pPr>
            <a:fld id="{753D0FD4-819D-4187-8797-C35567B41C78}" type="slidenum">
              <a:rPr lang="en-US" sz="1050">
                <a:solidFill>
                  <a:prstClr val="white">
                    <a:tint val="75000"/>
                  </a:prstClr>
                </a:solidFill>
              </a:rPr>
              <a:pPr>
                <a:spcAft>
                  <a:spcPts val="600"/>
                </a:spcAft>
              </a:pPr>
              <a:t>16</a:t>
            </a:fld>
            <a:endParaRPr lang="en-US" sz="1050">
              <a:solidFill>
                <a:prstClr val="white">
                  <a:tint val="75000"/>
                </a:prstClr>
              </a:solidFill>
            </a:endParaRPr>
          </a:p>
        </p:txBody>
      </p:sp>
    </p:spTree>
    <p:extLst>
      <p:ext uri="{BB962C8B-B14F-4D97-AF65-F5344CB8AC3E}">
        <p14:creationId xmlns:p14="http://schemas.microsoft.com/office/powerpoint/2010/main" val="3914558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834A8-0E4E-4034-2609-EE2652F236FC}"/>
              </a:ext>
            </a:extLst>
          </p:cNvPr>
          <p:cNvSpPr>
            <a:spLocks noGrp="1"/>
          </p:cNvSpPr>
          <p:nvPr>
            <p:ph type="ctrTitle"/>
          </p:nvPr>
        </p:nvSpPr>
        <p:spPr/>
        <p:txBody>
          <a:bodyPr>
            <a:normAutofit/>
          </a:bodyPr>
          <a:lstStyle/>
          <a:p>
            <a:pPr algn="ctr"/>
            <a:br>
              <a:rPr lang="en-US" sz="4000" dirty="0"/>
            </a:br>
            <a:br>
              <a:rPr lang="en-US" sz="4000" dirty="0"/>
            </a:br>
            <a:br>
              <a:rPr lang="en-US" sz="4000" dirty="0"/>
            </a:br>
            <a:br>
              <a:rPr lang="en-US" sz="4000" dirty="0"/>
            </a:br>
            <a:r>
              <a:rPr lang="en-US" sz="4000" dirty="0"/>
              <a:t>Safety Reports</a:t>
            </a:r>
          </a:p>
        </p:txBody>
      </p:sp>
      <p:sp>
        <p:nvSpPr>
          <p:cNvPr id="6" name="Date Placeholder 5">
            <a:extLst>
              <a:ext uri="{FF2B5EF4-FFF2-40B4-BE49-F238E27FC236}">
                <a16:creationId xmlns:a16="http://schemas.microsoft.com/office/drawing/2014/main" id="{463CE8C2-073C-F937-DB52-0E5B5AA909C5}"/>
              </a:ext>
            </a:extLst>
          </p:cNvPr>
          <p:cNvSpPr>
            <a:spLocks noGrp="1"/>
          </p:cNvSpPr>
          <p:nvPr>
            <p:ph type="dt" sz="half" idx="10"/>
          </p:nvPr>
        </p:nvSpPr>
        <p:spPr/>
        <p:txBody>
          <a:bodyPr/>
          <a:lstStyle/>
          <a:p>
            <a:fld id="{E2CFA2AA-435B-4D23-8BB5-9983A7EE3186}" type="datetime1">
              <a:rPr lang="en-US" smtClean="0"/>
              <a:t>4/27/2026</a:t>
            </a:fld>
            <a:endParaRPr lang="en-US" dirty="0"/>
          </a:p>
        </p:txBody>
      </p:sp>
      <p:sp>
        <p:nvSpPr>
          <p:cNvPr id="7" name="Slide Number Placeholder 6">
            <a:extLst>
              <a:ext uri="{FF2B5EF4-FFF2-40B4-BE49-F238E27FC236}">
                <a16:creationId xmlns:a16="http://schemas.microsoft.com/office/drawing/2014/main" id="{EF4F3788-6662-58B5-DCB2-39EE3412802C}"/>
              </a:ext>
            </a:extLst>
          </p:cNvPr>
          <p:cNvSpPr>
            <a:spLocks noGrp="1"/>
          </p:cNvSpPr>
          <p:nvPr>
            <p:ph type="sldNum" sz="quarter" idx="12"/>
          </p:nvPr>
        </p:nvSpPr>
        <p:spPr/>
        <p:txBody>
          <a:bodyPr/>
          <a:lstStyle/>
          <a:p>
            <a:fld id="{753D0FD4-819D-4187-8797-C35567B41C78}" type="slidenum">
              <a:rPr lang="en-US" smtClean="0"/>
              <a:t>17</a:t>
            </a:fld>
            <a:endParaRPr lang="en-US"/>
          </a:p>
        </p:txBody>
      </p:sp>
    </p:spTree>
    <p:extLst>
      <p:ext uri="{BB962C8B-B14F-4D97-AF65-F5344CB8AC3E}">
        <p14:creationId xmlns:p14="http://schemas.microsoft.com/office/powerpoint/2010/main" val="1326883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E0C8D-E0D2-024D-4072-1D468E55D183}"/>
              </a:ext>
            </a:extLst>
          </p:cNvPr>
          <p:cNvSpPr>
            <a:spLocks noGrp="1"/>
          </p:cNvSpPr>
          <p:nvPr>
            <p:ph type="title"/>
          </p:nvPr>
        </p:nvSpPr>
        <p:spPr/>
        <p:txBody>
          <a:bodyPr/>
          <a:lstStyle/>
          <a:p>
            <a:r>
              <a:rPr lang="en-US"/>
              <a:t>General Safety Events and Concerns</a:t>
            </a:r>
          </a:p>
        </p:txBody>
      </p:sp>
      <p:pic>
        <p:nvPicPr>
          <p:cNvPr id="8" name="Content Placeholder 7" descr="Aviation safety concept with runway, maintenance, and security elements in an airport environment">
            <a:extLst>
              <a:ext uri="{FF2B5EF4-FFF2-40B4-BE49-F238E27FC236}">
                <a16:creationId xmlns:a16="http://schemas.microsoft.com/office/drawing/2014/main" id="{1F314138-A4CE-4919-AB41-69501780D8EB}"/>
              </a:ext>
            </a:extLst>
          </p:cNvPr>
          <p:cNvPicPr>
            <a:picLocks noGrp="1" noChangeAspect="1"/>
          </p:cNvPicPr>
          <p:nvPr>
            <p:ph sz="half" idx="1"/>
          </p:nvPr>
        </p:nvPicPr>
        <p:blipFill>
          <a:blip r:embed="rId3"/>
          <a:stretch>
            <a:fillRect/>
          </a:stretch>
        </p:blipFill>
        <p:spPr>
          <a:xfrm>
            <a:off x="681038" y="2570427"/>
            <a:ext cx="4697412" cy="3131608"/>
          </a:xfrm>
          <a:prstGeom prst="rect">
            <a:avLst/>
          </a:prstGeom>
        </p:spPr>
      </p:pic>
      <p:sp>
        <p:nvSpPr>
          <p:cNvPr id="7" name="Content Placeholder 6">
            <a:extLst>
              <a:ext uri="{FF2B5EF4-FFF2-40B4-BE49-F238E27FC236}">
                <a16:creationId xmlns:a16="http://schemas.microsoft.com/office/drawing/2014/main" id="{CCFD05D9-76DA-CF15-72B0-46217CE6732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94122" y="2336872"/>
            <a:ext cx="6289483" cy="3869168"/>
          </a:xfrm>
        </p:spPr>
        <p:txBody>
          <a:bodyPr>
            <a:normAutofit lnSpcReduction="10000"/>
          </a:bodyPr>
          <a:lstStyle/>
          <a:p>
            <a:pPr marL="0" indent="0">
              <a:buNone/>
            </a:pPr>
            <a:r>
              <a:rPr dirty="0"/>
              <a:t>Range of Safety Events</a:t>
            </a:r>
          </a:p>
          <a:p>
            <a:pPr marL="742950" lvl="1" indent="-285750">
              <a:buFont typeface="Arial" panose="020B0604020202020204" pitchFamily="34" charset="0"/>
              <a:buChar char="•"/>
            </a:pPr>
            <a:r>
              <a:rPr dirty="0"/>
              <a:t>Safety reports cover events from minor hazards to serious incidents affecting aviation operations.</a:t>
            </a:r>
          </a:p>
          <a:p>
            <a:pPr marL="0" indent="0">
              <a:buNone/>
            </a:pPr>
            <a:r>
              <a:rPr dirty="0"/>
              <a:t>Examples of Safety Concerns</a:t>
            </a:r>
          </a:p>
          <a:p>
            <a:pPr marL="742950" lvl="1" indent="-285750">
              <a:buFont typeface="Arial" panose="020B0604020202020204" pitchFamily="34" charset="0"/>
              <a:buChar char="•"/>
            </a:pPr>
            <a:r>
              <a:rPr dirty="0"/>
              <a:t>Runway incursions, maintenance issues, and security breaches are key concerns reported for aviation safety.</a:t>
            </a:r>
          </a:p>
          <a:p>
            <a:pPr marL="0" indent="0">
              <a:buNone/>
            </a:pPr>
            <a:r>
              <a:rPr dirty="0"/>
              <a:t>Importance of Data Collection</a:t>
            </a:r>
          </a:p>
          <a:p>
            <a:pPr marL="742950" lvl="1" indent="-285750">
              <a:buFont typeface="Arial" panose="020B0604020202020204" pitchFamily="34" charset="0"/>
              <a:buChar char="•"/>
            </a:pPr>
            <a:r>
              <a:rPr dirty="0"/>
              <a:t>Collecting safety observations helps identify trends and systemic weaknesses in aviation environments.</a:t>
            </a:r>
            <a:endParaRPr lang="en-US" dirty="0"/>
          </a:p>
        </p:txBody>
      </p:sp>
      <p:sp>
        <p:nvSpPr>
          <p:cNvPr id="4" name="Date Placeholder 3">
            <a:extLst>
              <a:ext uri="{FF2B5EF4-FFF2-40B4-BE49-F238E27FC236}">
                <a16:creationId xmlns:a16="http://schemas.microsoft.com/office/drawing/2014/main" id="{82946F24-F6F3-EBE7-87BF-A2B86D8E3A3E}"/>
              </a:ext>
            </a:extLst>
          </p:cNvPr>
          <p:cNvSpPr>
            <a:spLocks noGrp="1"/>
          </p:cNvSpPr>
          <p:nvPr>
            <p:ph type="dt" sz="half" idx="10"/>
          </p:nvPr>
        </p:nvSpPr>
        <p:spPr>
          <a:xfrm>
            <a:off x="9140405" y="6215890"/>
            <a:ext cx="2743200" cy="365125"/>
          </a:xfrm>
        </p:spPr>
        <p:txBody>
          <a:bodyPr/>
          <a:lstStyle/>
          <a:p>
            <a:fld id="{BAE4174E-A476-4B6F-B9CE-E6098E65E697}" type="datetime1">
              <a:rPr lang="en-US" smtClean="0"/>
              <a:t>4/27/2026</a:t>
            </a:fld>
            <a:endParaRPr lang="en-US" dirty="0"/>
          </a:p>
        </p:txBody>
      </p:sp>
      <p:sp>
        <p:nvSpPr>
          <p:cNvPr id="5" name="Slide Number Placeholder 4">
            <a:extLst>
              <a:ext uri="{FF2B5EF4-FFF2-40B4-BE49-F238E27FC236}">
                <a16:creationId xmlns:a16="http://schemas.microsoft.com/office/drawing/2014/main" id="{438E4C79-ABAE-5773-275E-AED85F8BF37C}"/>
              </a:ext>
            </a:extLst>
          </p:cNvPr>
          <p:cNvSpPr>
            <a:spLocks noGrp="1"/>
          </p:cNvSpPr>
          <p:nvPr>
            <p:ph type="sldNum" sz="quarter" idx="12"/>
          </p:nvPr>
        </p:nvSpPr>
        <p:spPr/>
        <p:txBody>
          <a:bodyPr/>
          <a:lstStyle/>
          <a:p>
            <a:fld id="{753D0FD4-819D-4187-8797-C35567B41C78}" type="slidenum">
              <a:rPr lang="en-US" smtClean="0"/>
              <a:t>18</a:t>
            </a:fld>
            <a:endParaRPr lang="en-US"/>
          </a:p>
        </p:txBody>
      </p:sp>
    </p:spTree>
    <p:extLst>
      <p:ext uri="{BB962C8B-B14F-4D97-AF65-F5344CB8AC3E}">
        <p14:creationId xmlns:p14="http://schemas.microsoft.com/office/powerpoint/2010/main" val="1012145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CD091-03CC-F416-6B1C-C208F4EBB83E}"/>
              </a:ext>
            </a:extLst>
          </p:cNvPr>
          <p:cNvSpPr>
            <a:spLocks noGrp="1"/>
          </p:cNvSpPr>
          <p:nvPr>
            <p:ph type="title"/>
          </p:nvPr>
        </p:nvSpPr>
        <p:spPr/>
        <p:txBody>
          <a:bodyPr/>
          <a:lstStyle/>
          <a:p>
            <a:r>
              <a:rPr lang="en-US"/>
              <a:t>Criteria for Filing a Safety Report</a:t>
            </a:r>
          </a:p>
        </p:txBody>
      </p:sp>
      <p:pic>
        <p:nvPicPr>
          <p:cNvPr id="8" name="Content Placeholder 7" descr="Workplace safety checklist and safety report documentation illustrating safety monitoring">
            <a:extLst>
              <a:ext uri="{FF2B5EF4-FFF2-40B4-BE49-F238E27FC236}">
                <a16:creationId xmlns:a16="http://schemas.microsoft.com/office/drawing/2014/main" id="{F1A7F697-961D-4780-A248-90ED62906DA2}"/>
              </a:ext>
            </a:extLst>
          </p:cNvPr>
          <p:cNvPicPr>
            <a:picLocks noGrp="1" noChangeAspect="1"/>
          </p:cNvPicPr>
          <p:nvPr>
            <p:ph sz="half" idx="1"/>
          </p:nvPr>
        </p:nvPicPr>
        <p:blipFill>
          <a:blip r:embed="rId3"/>
          <a:stretch>
            <a:fillRect/>
          </a:stretch>
        </p:blipFill>
        <p:spPr>
          <a:xfrm>
            <a:off x="681038" y="2570427"/>
            <a:ext cx="4697412" cy="3131608"/>
          </a:xfrm>
          <a:prstGeom prst="rect">
            <a:avLst/>
          </a:prstGeom>
        </p:spPr>
      </p:pic>
      <p:sp>
        <p:nvSpPr>
          <p:cNvPr id="7" name="Content Placeholder 6">
            <a:extLst>
              <a:ext uri="{FF2B5EF4-FFF2-40B4-BE49-F238E27FC236}">
                <a16:creationId xmlns:a16="http://schemas.microsoft.com/office/drawing/2014/main" id="{58B6880B-CC64-0CDF-8E18-772676D3C0B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94122" y="2336872"/>
            <a:ext cx="5916839" cy="3964439"/>
          </a:xfrm>
        </p:spPr>
        <p:txBody>
          <a:bodyPr>
            <a:normAutofit lnSpcReduction="10000"/>
          </a:bodyPr>
          <a:lstStyle/>
          <a:p>
            <a:pPr marL="0" indent="0">
              <a:buNone/>
            </a:pPr>
            <a:r>
              <a:rPr dirty="0"/>
              <a:t>Conditions Requiring Reporting</a:t>
            </a:r>
          </a:p>
          <a:p>
            <a:pPr marL="742950" lvl="1" indent="-285750">
              <a:buFont typeface="Arial" panose="020B0604020202020204" pitchFamily="34" charset="0"/>
              <a:buChar char="•"/>
            </a:pPr>
            <a:r>
              <a:rPr dirty="0"/>
              <a:t>Reports should be filed if any unsafe acts, conditions, near-misses, or non-compliance are witnessed or experienced.</a:t>
            </a:r>
          </a:p>
          <a:p>
            <a:pPr marL="0" indent="0">
              <a:buNone/>
            </a:pPr>
            <a:r>
              <a:rPr dirty="0"/>
              <a:t>Timeliness of Reporting</a:t>
            </a:r>
          </a:p>
          <a:p>
            <a:pPr marL="742950" lvl="1" indent="-285750">
              <a:buFont typeface="Arial" panose="020B0604020202020204" pitchFamily="34" charset="0"/>
              <a:buChar char="•"/>
            </a:pPr>
            <a:r>
              <a:rPr dirty="0"/>
              <a:t>Filing safety reports promptly preserves accuracy and allows quick response to hazards.</a:t>
            </a:r>
          </a:p>
          <a:p>
            <a:pPr marL="0" indent="0">
              <a:buNone/>
            </a:pPr>
            <a:r>
              <a:rPr dirty="0"/>
              <a:t>Purpose of Filing</a:t>
            </a:r>
          </a:p>
          <a:p>
            <a:pPr marL="742950" lvl="1" indent="-285750">
              <a:buFont typeface="Arial" panose="020B0604020202020204" pitchFamily="34" charset="0"/>
              <a:buChar char="•"/>
            </a:pPr>
            <a:r>
              <a:rPr dirty="0"/>
              <a:t>Safety reports enable timely intervention and help prevent future incidents and accidents.</a:t>
            </a:r>
            <a:endParaRPr lang="en-US" dirty="0"/>
          </a:p>
        </p:txBody>
      </p:sp>
      <p:sp>
        <p:nvSpPr>
          <p:cNvPr id="4" name="Date Placeholder 3">
            <a:extLst>
              <a:ext uri="{FF2B5EF4-FFF2-40B4-BE49-F238E27FC236}">
                <a16:creationId xmlns:a16="http://schemas.microsoft.com/office/drawing/2014/main" id="{DB10C2C2-53B0-A36E-BA6D-4D53A0A8AE66}"/>
              </a:ext>
            </a:extLst>
          </p:cNvPr>
          <p:cNvSpPr>
            <a:spLocks noGrp="1"/>
          </p:cNvSpPr>
          <p:nvPr>
            <p:ph type="dt" sz="half" idx="10"/>
          </p:nvPr>
        </p:nvSpPr>
        <p:spPr/>
        <p:txBody>
          <a:bodyPr/>
          <a:lstStyle/>
          <a:p>
            <a:fld id="{BB238998-CEBC-46E5-BFD8-1EDD74C68AD3}" type="datetime1">
              <a:rPr lang="en-US" smtClean="0"/>
              <a:t>4/27/2026</a:t>
            </a:fld>
            <a:endParaRPr lang="en-US"/>
          </a:p>
        </p:txBody>
      </p:sp>
      <p:sp>
        <p:nvSpPr>
          <p:cNvPr id="5" name="Slide Number Placeholder 4">
            <a:extLst>
              <a:ext uri="{FF2B5EF4-FFF2-40B4-BE49-F238E27FC236}">
                <a16:creationId xmlns:a16="http://schemas.microsoft.com/office/drawing/2014/main" id="{E60DE8A8-4841-3ED8-BE0C-E7CB1D272FDD}"/>
              </a:ext>
            </a:extLst>
          </p:cNvPr>
          <p:cNvSpPr>
            <a:spLocks noGrp="1"/>
          </p:cNvSpPr>
          <p:nvPr>
            <p:ph type="sldNum" sz="quarter" idx="12"/>
          </p:nvPr>
        </p:nvSpPr>
        <p:spPr/>
        <p:txBody>
          <a:bodyPr/>
          <a:lstStyle/>
          <a:p>
            <a:fld id="{753D0FD4-819D-4187-8797-C35567B41C78}" type="slidenum">
              <a:rPr lang="en-US" smtClean="0"/>
              <a:t>19</a:t>
            </a:fld>
            <a:endParaRPr lang="en-US"/>
          </a:p>
        </p:txBody>
      </p:sp>
    </p:spTree>
    <p:extLst>
      <p:ext uri="{BB962C8B-B14F-4D97-AF65-F5344CB8AC3E}">
        <p14:creationId xmlns:p14="http://schemas.microsoft.com/office/powerpoint/2010/main" val="1509931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B2077-8FC8-24A2-B6F0-BE247E21D9DB}"/>
              </a:ext>
            </a:extLst>
          </p:cNvPr>
          <p:cNvSpPr>
            <a:spLocks noGrp="1"/>
          </p:cNvSpPr>
          <p:nvPr>
            <p:ph type="ctrTitle"/>
          </p:nvPr>
        </p:nvSpPr>
        <p:spPr/>
        <p:txBody>
          <a:bodyPr>
            <a:normAutofit/>
          </a:bodyPr>
          <a:lstStyle/>
          <a:p>
            <a:pPr algn="ctr"/>
            <a:br>
              <a:rPr lang="en-US" sz="4000" dirty="0"/>
            </a:br>
            <a:br>
              <a:rPr lang="en-US" sz="4000" dirty="0"/>
            </a:br>
            <a:br>
              <a:rPr lang="en-US" sz="4000" dirty="0"/>
            </a:br>
            <a:br>
              <a:rPr lang="en-US" sz="4000" dirty="0"/>
            </a:br>
            <a:r>
              <a:rPr lang="en-US" sz="4000" dirty="0"/>
              <a:t>Overview of Aviation Reporting Systems</a:t>
            </a:r>
          </a:p>
        </p:txBody>
      </p:sp>
      <p:sp>
        <p:nvSpPr>
          <p:cNvPr id="6" name="Date Placeholder 5">
            <a:extLst>
              <a:ext uri="{FF2B5EF4-FFF2-40B4-BE49-F238E27FC236}">
                <a16:creationId xmlns:a16="http://schemas.microsoft.com/office/drawing/2014/main" id="{9EC441AB-5ED4-C745-A351-3DEFC35E875A}"/>
              </a:ext>
            </a:extLst>
          </p:cNvPr>
          <p:cNvSpPr>
            <a:spLocks noGrp="1"/>
          </p:cNvSpPr>
          <p:nvPr>
            <p:ph type="dt" sz="half" idx="10"/>
          </p:nvPr>
        </p:nvSpPr>
        <p:spPr/>
        <p:txBody>
          <a:bodyPr/>
          <a:lstStyle/>
          <a:p>
            <a:fld id="{D09DC370-0454-47D3-AB86-4F5417BC307D}" type="datetime1">
              <a:rPr lang="en-US" smtClean="0"/>
              <a:t>4/27/2026</a:t>
            </a:fld>
            <a:endParaRPr lang="en-US" dirty="0"/>
          </a:p>
        </p:txBody>
      </p:sp>
      <p:sp>
        <p:nvSpPr>
          <p:cNvPr id="7" name="Slide Number Placeholder 6">
            <a:extLst>
              <a:ext uri="{FF2B5EF4-FFF2-40B4-BE49-F238E27FC236}">
                <a16:creationId xmlns:a16="http://schemas.microsoft.com/office/drawing/2014/main" id="{36870BD0-D949-CBCB-6BFD-BDC2E9D91B98}"/>
              </a:ext>
            </a:extLst>
          </p:cNvPr>
          <p:cNvSpPr>
            <a:spLocks noGrp="1"/>
          </p:cNvSpPr>
          <p:nvPr>
            <p:ph type="sldNum" sz="quarter" idx="12"/>
          </p:nvPr>
        </p:nvSpPr>
        <p:spPr/>
        <p:txBody>
          <a:bodyPr/>
          <a:lstStyle/>
          <a:p>
            <a:fld id="{753D0FD4-819D-4187-8797-C35567B41C78}" type="slidenum">
              <a:rPr lang="en-US" smtClean="0"/>
              <a:t>2</a:t>
            </a:fld>
            <a:endParaRPr lang="en-US"/>
          </a:p>
        </p:txBody>
      </p:sp>
    </p:spTree>
    <p:extLst>
      <p:ext uri="{BB962C8B-B14F-4D97-AF65-F5344CB8AC3E}">
        <p14:creationId xmlns:p14="http://schemas.microsoft.com/office/powerpoint/2010/main" val="3429233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3" name="Rectangle 22">
            <a:extLst>
              <a:ext uri="{FF2B5EF4-FFF2-40B4-BE49-F238E27FC236}">
                <a16:creationId xmlns:a16="http://schemas.microsoft.com/office/drawing/2014/main" id="{17341052-73F2-435C-A1F0-70961D11B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Decision-making process with safety forms, report types, and decision trees for workplace incidents">
            <a:extLst>
              <a:ext uri="{FF2B5EF4-FFF2-40B4-BE49-F238E27FC236}">
                <a16:creationId xmlns:a16="http://schemas.microsoft.com/office/drawing/2014/main" id="{48B29BC6-8050-4114-98CB-58C1F7E8FD24}"/>
              </a:ext>
            </a:extLst>
          </p:cNvPr>
          <p:cNvPicPr>
            <a:picLocks noGrp="1" noChangeAspect="1"/>
          </p:cNvPicPr>
          <p:nvPr>
            <p:ph sz="half" idx="1"/>
          </p:nvPr>
        </p:nvPicPr>
        <p:blipFill>
          <a:blip r:embed="rId6">
            <a:alphaModFix amt="15000"/>
            <a:grayscl/>
          </a:blip>
          <a:srcRect t="14726" b="1005"/>
          <a:stretch>
            <a:fillRect/>
          </a:stretch>
        </p:blipFill>
        <p:spPr>
          <a:xfrm>
            <a:off x="-61915" y="658921"/>
            <a:ext cx="12192000" cy="6858001"/>
          </a:xfrm>
          <a:prstGeom prst="rect">
            <a:avLst/>
          </a:prstGeom>
        </p:spPr>
      </p:pic>
      <p:pic>
        <p:nvPicPr>
          <p:cNvPr id="25" name="Picture 24">
            <a:extLst>
              <a:ext uri="{FF2B5EF4-FFF2-40B4-BE49-F238E27FC236}">
                <a16:creationId xmlns:a16="http://schemas.microsoft.com/office/drawing/2014/main" id="{A4D2D0F6-68B7-4A2F-B80D-B3AAC1F4D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27" name="Rectangle 26">
            <a:extLst>
              <a:ext uri="{FF2B5EF4-FFF2-40B4-BE49-F238E27FC236}">
                <a16:creationId xmlns:a16="http://schemas.microsoft.com/office/drawing/2014/main" id="{A0BCEF11-98AA-4EF8-91CF-8146F6479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6183C0A-32C7-F625-5E6B-2A8D05E59AB9}"/>
              </a:ext>
            </a:extLst>
          </p:cNvPr>
          <p:cNvSpPr>
            <a:spLocks noGrp="1"/>
          </p:cNvSpPr>
          <p:nvPr>
            <p:ph type="title"/>
          </p:nvPr>
        </p:nvSpPr>
        <p:spPr>
          <a:xfrm>
            <a:off x="680321" y="753228"/>
            <a:ext cx="9613861" cy="1080938"/>
          </a:xfrm>
        </p:spPr>
        <p:txBody>
          <a:bodyPr vert="horz" lIns="91440" tIns="45720" rIns="91440" bIns="45720" rtlCol="0" anchor="ctr">
            <a:normAutofit/>
          </a:bodyPr>
          <a:lstStyle/>
          <a:p>
            <a:r>
              <a:rPr lang="en-US"/>
              <a:t>How to Determine Which Report to File</a:t>
            </a:r>
          </a:p>
        </p:txBody>
      </p:sp>
      <p:pic>
        <p:nvPicPr>
          <p:cNvPr id="29" name="Picture 28">
            <a:extLst>
              <a:ext uri="{FF2B5EF4-FFF2-40B4-BE49-F238E27FC236}">
                <a16:creationId xmlns:a16="http://schemas.microsoft.com/office/drawing/2014/main" id="{DB816C00-E2A2-4A28-A8CB-2E9E10E9FD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1" name="Rectangle 30">
            <a:extLst>
              <a:ext uri="{FF2B5EF4-FFF2-40B4-BE49-F238E27FC236}">
                <a16:creationId xmlns:a16="http://schemas.microsoft.com/office/drawing/2014/main" id="{B2892C6A-FAAA-49A9-B836-6ECC4D48D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Slide Number Placeholder 4">
            <a:extLst>
              <a:ext uri="{FF2B5EF4-FFF2-40B4-BE49-F238E27FC236}">
                <a16:creationId xmlns:a16="http://schemas.microsoft.com/office/drawing/2014/main" id="{739208D0-860D-2038-9BA6-E6BE7542E4AD}"/>
              </a:ext>
            </a:extLst>
          </p:cNvPr>
          <p:cNvSpPr>
            <a:spLocks noGrp="1"/>
          </p:cNvSpPr>
          <p:nvPr>
            <p:ph type="sldNum" sz="quarter" idx="12"/>
          </p:nvPr>
        </p:nvSpPr>
        <p:spPr>
          <a:xfrm>
            <a:off x="10729455" y="753227"/>
            <a:ext cx="1154151" cy="1090789"/>
          </a:xfrm>
        </p:spPr>
        <p:txBody>
          <a:bodyPr vert="horz" lIns="91440" tIns="45720" rIns="91440" bIns="45720" rtlCol="0" anchor="ctr">
            <a:normAutofit/>
          </a:bodyPr>
          <a:lstStyle/>
          <a:p>
            <a:pPr>
              <a:spcAft>
                <a:spcPts val="600"/>
              </a:spcAft>
            </a:pPr>
            <a:fld id="{753D0FD4-819D-4187-8797-C35567B41C78}" type="slidenum">
              <a:rPr lang="en-US" smtClean="0"/>
              <a:pPr>
                <a:spcAft>
                  <a:spcPts val="600"/>
                </a:spcAft>
              </a:pPr>
              <a:t>20</a:t>
            </a:fld>
            <a:endParaRPr lang="en-US"/>
          </a:p>
        </p:txBody>
      </p:sp>
      <p:sp>
        <p:nvSpPr>
          <p:cNvPr id="7" name="Content Placeholder 6">
            <a:extLst>
              <a:ext uri="{FF2B5EF4-FFF2-40B4-BE49-F238E27FC236}">
                <a16:creationId xmlns:a16="http://schemas.microsoft.com/office/drawing/2014/main" id="{AC3D4799-EE22-C48D-3E84-F51995866EE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8970" y="2106286"/>
            <a:ext cx="10902930" cy="3911527"/>
          </a:xfrm>
        </p:spPr>
        <p:txBody>
          <a:bodyPr>
            <a:noAutofit/>
          </a:bodyPr>
          <a:lstStyle/>
          <a:p>
            <a:pPr marL="0" indent="0">
              <a:spcBef>
                <a:spcPts val="2500"/>
              </a:spcBef>
              <a:buFont typeface="Arial" panose="020B0604020202020204" pitchFamily="34" charset="0"/>
              <a:buNone/>
            </a:pPr>
            <a:r>
              <a:rPr lang="en-US" sz="1800" b="1" dirty="0"/>
              <a:t>Factors Influencing Report Choice</a:t>
            </a:r>
          </a:p>
          <a:p>
            <a:pPr marL="0" lvl="1" indent="0">
              <a:buFont typeface="Arial" panose="020B0604020202020204" pitchFamily="34" charset="0"/>
              <a:buNone/>
            </a:pPr>
            <a:r>
              <a:rPr lang="en-US" sz="1800" dirty="0"/>
              <a:t>Choosing the right report depends on the event type, safety impact, and involved personnel.</a:t>
            </a:r>
          </a:p>
          <a:p>
            <a:pPr marL="0" indent="0">
              <a:spcBef>
                <a:spcPts val="2500"/>
              </a:spcBef>
              <a:buFont typeface="Arial" panose="020B0604020202020204" pitchFamily="34" charset="0"/>
              <a:buNone/>
            </a:pPr>
            <a:r>
              <a:rPr lang="en-US" sz="1800" b="1" dirty="0"/>
              <a:t>ASAP Reports Usage</a:t>
            </a:r>
          </a:p>
          <a:p>
            <a:pPr marL="0" indent="0">
              <a:spcBef>
                <a:spcPts val="2500"/>
              </a:spcBef>
              <a:buFont typeface="Arial" panose="020B0604020202020204" pitchFamily="34" charset="0"/>
              <a:buNone/>
            </a:pPr>
            <a:r>
              <a:rPr lang="en-US" sz="1800" b="1" dirty="0"/>
              <a:t>ASAP is for situations where there may be a potential FAR deviation or something that could have certificate implications. </a:t>
            </a:r>
          </a:p>
          <a:p>
            <a:pPr marL="0" indent="0">
              <a:spcBef>
                <a:spcPts val="2500"/>
              </a:spcBef>
              <a:buFont typeface="Arial" panose="020B0604020202020204" pitchFamily="34" charset="0"/>
              <a:buNone/>
            </a:pPr>
            <a:r>
              <a:rPr lang="en-US" sz="1800" b="1" dirty="0"/>
              <a:t>Captain Irregularity Reports</a:t>
            </a:r>
          </a:p>
          <a:p>
            <a:pPr marL="0" lvl="1" indent="0">
              <a:buFont typeface="Arial" panose="020B0604020202020204" pitchFamily="34" charset="0"/>
              <a:buNone/>
            </a:pPr>
            <a:r>
              <a:rPr lang="en-US" sz="1800" dirty="0"/>
              <a:t>Captain Irregularity Reports address operational deviations identified by captains during flights or operations.</a:t>
            </a:r>
          </a:p>
          <a:p>
            <a:pPr marL="0" indent="0">
              <a:spcBef>
                <a:spcPts val="2500"/>
              </a:spcBef>
              <a:buFont typeface="Arial" panose="020B0604020202020204" pitchFamily="34" charset="0"/>
              <a:buNone/>
            </a:pPr>
            <a:r>
              <a:rPr lang="en-US" sz="1800" b="1" dirty="0"/>
              <a:t>Safety Reports</a:t>
            </a:r>
          </a:p>
          <a:p>
            <a:pPr marL="0" lvl="1" indent="0">
              <a:buFont typeface="Arial" panose="020B0604020202020204" pitchFamily="34" charset="0"/>
              <a:buNone/>
            </a:pPr>
            <a:r>
              <a:rPr lang="en-US" sz="1800" dirty="0"/>
              <a:t>. A Safety Report is for internal safety concerns, hazards, or trends that impact the operation but don’t involve possible certificate exposure.</a:t>
            </a:r>
          </a:p>
        </p:txBody>
      </p:sp>
      <p:sp>
        <p:nvSpPr>
          <p:cNvPr id="4" name="Date Placeholder 3">
            <a:extLst>
              <a:ext uri="{FF2B5EF4-FFF2-40B4-BE49-F238E27FC236}">
                <a16:creationId xmlns:a16="http://schemas.microsoft.com/office/drawing/2014/main" id="{D2F292A2-F68B-EBB2-558F-35F4DA78315C}"/>
              </a:ext>
            </a:extLst>
          </p:cNvPr>
          <p:cNvSpPr>
            <a:spLocks noGrp="1"/>
          </p:cNvSpPr>
          <p:nvPr>
            <p:ph type="dt" sz="half" idx="10"/>
          </p:nvPr>
        </p:nvSpPr>
        <p:spPr>
          <a:xfrm>
            <a:off x="9214226" y="6373922"/>
            <a:ext cx="2743200" cy="365125"/>
          </a:xfrm>
        </p:spPr>
        <p:txBody>
          <a:bodyPr vert="horz" lIns="91440" tIns="45720" rIns="91440" bIns="45720" rtlCol="0" anchor="ctr">
            <a:normAutofit/>
          </a:bodyPr>
          <a:lstStyle/>
          <a:p>
            <a:pPr>
              <a:spcAft>
                <a:spcPts val="600"/>
              </a:spcAft>
            </a:pPr>
            <a:fld id="{6573FA58-CE4B-4D2A-A25B-A0F655CEAA90}" type="datetime1">
              <a:rPr lang="en-US" smtClean="0"/>
              <a:t>4/27/2026</a:t>
            </a:fld>
            <a:endParaRPr lang="en-US" dirty="0"/>
          </a:p>
        </p:txBody>
      </p:sp>
    </p:spTree>
    <p:extLst>
      <p:ext uri="{BB962C8B-B14F-4D97-AF65-F5344CB8AC3E}">
        <p14:creationId xmlns:p14="http://schemas.microsoft.com/office/powerpoint/2010/main" val="52288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1CF1AE04-B168-196F-E85F-A9F69DFF91D5}"/>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35" name="Picture 34">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6" name="Rectangle 35">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8" name="Rectangle 37">
            <a:extLst>
              <a:ext uri="{FF2B5EF4-FFF2-40B4-BE49-F238E27FC236}">
                <a16:creationId xmlns:a16="http://schemas.microsoft.com/office/drawing/2014/main" id="{C610D2AE-07EF-436A-9755-AA8DF4B93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6CACDD17-9043-46DF-882D-420365B79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Rectangle 39">
            <a:extLst>
              <a:ext uri="{FF2B5EF4-FFF2-40B4-BE49-F238E27FC236}">
                <a16:creationId xmlns:a16="http://schemas.microsoft.com/office/drawing/2014/main" id="{CF2D8AD5-434A-4C0E-9F5B-C1AFD645F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37D02CF-2517-0467-CB12-4C02E4BF0088}"/>
              </a:ext>
            </a:extLst>
          </p:cNvPr>
          <p:cNvSpPr>
            <a:spLocks noGrp="1"/>
          </p:cNvSpPr>
          <p:nvPr>
            <p:ph type="title"/>
          </p:nvPr>
        </p:nvSpPr>
        <p:spPr>
          <a:xfrm>
            <a:off x="680321" y="753228"/>
            <a:ext cx="4136123" cy="1080938"/>
          </a:xfrm>
        </p:spPr>
        <p:txBody>
          <a:bodyPr vert="horz" lIns="91440" tIns="45720" rIns="91440" bIns="45720" rtlCol="0" anchor="ctr">
            <a:normAutofit/>
          </a:bodyPr>
          <a:lstStyle/>
          <a:p>
            <a:r>
              <a:rPr lang="en-US" sz="2400" dirty="0"/>
              <a:t>NASA/ASRS Reports </a:t>
            </a:r>
          </a:p>
        </p:txBody>
      </p:sp>
      <p:pic>
        <p:nvPicPr>
          <p:cNvPr id="41" name="Picture 40">
            <a:extLst>
              <a:ext uri="{FF2B5EF4-FFF2-40B4-BE49-F238E27FC236}">
                <a16:creationId xmlns:a16="http://schemas.microsoft.com/office/drawing/2014/main" id="{E92B246D-47CC-40F8-8DE7-B65D409E9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7" name="Content Placeholder 6">
            <a:extLst>
              <a:ext uri="{FF2B5EF4-FFF2-40B4-BE49-F238E27FC236}">
                <a16:creationId xmlns:a16="http://schemas.microsoft.com/office/drawing/2014/main" id="{6A365A67-A0B2-558A-5D25-E2A6B93DD07C}"/>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24692" y="1834165"/>
            <a:ext cx="7841672" cy="4841271"/>
          </a:xfrm>
        </p:spPr>
        <p:txBody>
          <a:bodyPr>
            <a:normAutofit lnSpcReduction="10000"/>
          </a:bodyPr>
          <a:lstStyle/>
          <a:p>
            <a:pPr marL="0" indent="0" rtl="0" eaLnBrk="1" latinLnBrk="0" hangingPunct="1">
              <a:spcBef>
                <a:spcPts val="2500"/>
              </a:spcBef>
              <a:buNone/>
            </a:pPr>
            <a:r>
              <a:rPr lang="en-US" sz="1600" b="1" dirty="0">
                <a:effectLst/>
                <a:latin typeface="Trebuchet MS" panose="020B0603020202020204" pitchFamily="34" charset="0"/>
              </a:rPr>
              <a:t>Another option to report a safety </a:t>
            </a:r>
            <a:r>
              <a:rPr lang="en-US" sz="1600" b="1" dirty="0">
                <a:latin typeface="Trebuchet MS" panose="020B0603020202020204" pitchFamily="34" charset="0"/>
              </a:rPr>
              <a:t>event</a:t>
            </a:r>
            <a:r>
              <a:rPr lang="en-US" sz="1600" b="1" dirty="0">
                <a:effectLst/>
                <a:latin typeface="Trebuchet MS" panose="020B0603020202020204" pitchFamily="34" charset="0"/>
              </a:rPr>
              <a:t> within Baldwin Safety is a NASA/ASRS report.</a:t>
            </a:r>
          </a:p>
          <a:p>
            <a:pPr marL="0" indent="0" rtl="0" eaLnBrk="1" latinLnBrk="0" hangingPunct="1">
              <a:spcBef>
                <a:spcPts val="2500"/>
              </a:spcBef>
              <a:buNone/>
            </a:pPr>
            <a:r>
              <a:rPr lang="en-US" sz="1600" b="1" dirty="0">
                <a:effectLst/>
                <a:latin typeface="Trebuchet MS" panose="020B0603020202020204" pitchFamily="34" charset="0"/>
              </a:rPr>
              <a:t>The NASA/ASRS is a confidential, voluntary, and non-punitive reporting system that collects safety reports from Pilots, Air Traffic Controllers, Dispatchers, Cabin Crew, </a:t>
            </a:r>
            <a:r>
              <a:rPr lang="en-US" sz="1800" b="1" dirty="0">
                <a:effectLst/>
                <a:latin typeface="Trebuchet MS" panose="020B0603020202020204" pitchFamily="34" charset="0"/>
              </a:rPr>
              <a:t>Ground</a:t>
            </a:r>
            <a:r>
              <a:rPr lang="en-US" sz="1600" b="1" dirty="0">
                <a:effectLst/>
                <a:latin typeface="Trebuchet MS" panose="020B0603020202020204" pitchFamily="34" charset="0"/>
              </a:rPr>
              <a:t> Operations, Maintenance Technicians, and UAS Operators.</a:t>
            </a:r>
          </a:p>
          <a:p>
            <a:pPr marL="0" indent="0" rtl="0" eaLnBrk="1" latinLnBrk="0" hangingPunct="1">
              <a:spcBef>
                <a:spcPts val="2500"/>
              </a:spcBef>
              <a:buNone/>
            </a:pPr>
            <a:r>
              <a:rPr lang="en-US" sz="1600" b="1" dirty="0">
                <a:effectLst/>
                <a:latin typeface="Trebuchet MS" panose="020B0603020202020204" pitchFamily="34" charset="0"/>
              </a:rPr>
              <a:t>Submissions to ASRS can detail unsafe events, hazardous conditions, or violations, provided the violation was unintentional, not deliberate, and did not involve a criminal act or accident. Report whenever the aviation industry could benefit from your experience.</a:t>
            </a:r>
          </a:p>
          <a:p>
            <a:pPr>
              <a:spcBef>
                <a:spcPts val="2500"/>
              </a:spcBef>
            </a:pPr>
            <a:r>
              <a:rPr lang="en-US" sz="1600" b="1" dirty="0">
                <a:latin typeface="Trebuchet MS" panose="020B0603020202020204" pitchFamily="34" charset="0"/>
              </a:rPr>
              <a:t>T</a:t>
            </a:r>
            <a:r>
              <a:rPr lang="en-US" sz="1600" b="1">
                <a:effectLst/>
                <a:latin typeface="Trebuchet MS" panose="020B0603020202020204" pitchFamily="34" charset="0"/>
              </a:rPr>
              <a:t>here </a:t>
            </a:r>
            <a:r>
              <a:rPr lang="en-US" sz="1600" b="1" dirty="0">
                <a:effectLst/>
                <a:latin typeface="Trebuchet MS" panose="020B0603020202020204" pitchFamily="34" charset="0"/>
              </a:rPr>
              <a:t>is no limit to the number of reports you </a:t>
            </a:r>
            <a:r>
              <a:rPr lang="en-US" sz="1600" b="1">
                <a:effectLst/>
                <a:latin typeface="Trebuchet MS" panose="020B0603020202020204" pitchFamily="34" charset="0"/>
              </a:rPr>
              <a:t>can submit.</a:t>
            </a:r>
            <a:endParaRPr lang="en-US" sz="1600" b="1" dirty="0">
              <a:effectLst/>
              <a:latin typeface="Trebuchet MS" panose="020B0603020202020204" pitchFamily="34" charset="0"/>
            </a:endParaRPr>
          </a:p>
          <a:p>
            <a:pPr marL="0" indent="0" rtl="0" eaLnBrk="1" latinLnBrk="0" hangingPunct="1">
              <a:spcBef>
                <a:spcPts val="2500"/>
              </a:spcBef>
              <a:buNone/>
            </a:pPr>
            <a:r>
              <a:rPr lang="en-US" sz="1600" b="1" dirty="0">
                <a:effectLst/>
                <a:latin typeface="Trebuchet MS" panose="020B0603020202020204" pitchFamily="34" charset="0"/>
              </a:rPr>
              <a:t>• For protections from civil penalty and certificate violation, you must report within 10 days after the violation (or date you became aware or should have been aware of the violation)</a:t>
            </a:r>
          </a:p>
          <a:p>
            <a:pPr marL="0" indent="0" rtl="0" eaLnBrk="1" latinLnBrk="0" hangingPunct="1">
              <a:spcBef>
                <a:spcPts val="2500"/>
              </a:spcBef>
              <a:buNone/>
            </a:pPr>
            <a:r>
              <a:rPr lang="en-US" sz="1600" b="1" dirty="0">
                <a:effectLst/>
                <a:latin typeface="Trebuchet MS" panose="020B0603020202020204" pitchFamily="34" charset="0"/>
              </a:rPr>
              <a:t>• While you may only exercise your waiver once in a five-year period, you may report as many times as you wish</a:t>
            </a:r>
          </a:p>
          <a:p>
            <a:pPr marL="0" indent="0" rtl="0" eaLnBrk="1" latinLnBrk="0" hangingPunct="1">
              <a:spcBef>
                <a:spcPts val="2500"/>
              </a:spcBef>
              <a:buNone/>
            </a:pPr>
            <a:endParaRPr lang="en-US" sz="1600" b="1" dirty="0"/>
          </a:p>
        </p:txBody>
      </p:sp>
      <p:pic>
        <p:nvPicPr>
          <p:cNvPr id="8" name="Content Placeholder 7">
            <a:extLst>
              <a:ext uri="{FF2B5EF4-FFF2-40B4-BE49-F238E27FC236}">
                <a16:creationId xmlns:a16="http://schemas.microsoft.com/office/drawing/2014/main" id="{8F342B93-5093-E317-8842-4C87ED093C3F}"/>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p:blipFill>
        <p:spPr>
          <a:xfrm>
            <a:off x="7987605" y="640080"/>
            <a:ext cx="3614116" cy="5608320"/>
          </a:xfrm>
          <a:prstGeom prst="rect">
            <a:avLst/>
          </a:prstGeom>
          <a:ln>
            <a:noFill/>
          </a:ln>
          <a:effectLst>
            <a:outerShdw blurRad="76200" dist="63500" dir="5040000" algn="tl" rotWithShape="0">
              <a:srgbClr val="000000">
                <a:alpha val="41000"/>
              </a:srgbClr>
            </a:outerShdw>
          </a:effectLst>
        </p:spPr>
      </p:pic>
      <p:sp>
        <p:nvSpPr>
          <p:cNvPr id="4" name="Date Placeholder 3">
            <a:extLst>
              <a:ext uri="{FF2B5EF4-FFF2-40B4-BE49-F238E27FC236}">
                <a16:creationId xmlns:a16="http://schemas.microsoft.com/office/drawing/2014/main" id="{408A88A0-189F-8F85-2F76-F5911E96090C}"/>
              </a:ext>
            </a:extLst>
          </p:cNvPr>
          <p:cNvSpPr>
            <a:spLocks noGrp="1"/>
          </p:cNvSpPr>
          <p:nvPr>
            <p:ph type="dt" sz="half" idx="14"/>
          </p:nvPr>
        </p:nvSpPr>
        <p:spPr>
          <a:xfrm>
            <a:off x="7767873" y="6310313"/>
            <a:ext cx="2526308" cy="365125"/>
          </a:xfrm>
        </p:spPr>
        <p:txBody>
          <a:bodyPr vert="horz" lIns="91440" tIns="45720" rIns="91440" bIns="45720" rtlCol="0" anchor="ctr">
            <a:normAutofit/>
          </a:bodyPr>
          <a:lstStyle/>
          <a:p>
            <a:pPr>
              <a:spcAft>
                <a:spcPts val="600"/>
              </a:spcAft>
            </a:pPr>
            <a:fld id="{6573FA58-CE4B-4D2A-A25B-A0F655CEAA90}" type="datetime1">
              <a:rPr lang="en-US">
                <a:solidFill>
                  <a:schemeClr val="tx1"/>
                </a:solidFill>
              </a:rPr>
              <a:pPr>
                <a:spcAft>
                  <a:spcPts val="600"/>
                </a:spcAft>
              </a:pPr>
              <a:t>4/27/2026</a:t>
            </a:fld>
            <a:endParaRPr lang="en-US">
              <a:solidFill>
                <a:schemeClr val="tx1"/>
              </a:solidFill>
            </a:endParaRPr>
          </a:p>
        </p:txBody>
      </p:sp>
      <p:sp>
        <p:nvSpPr>
          <p:cNvPr id="5" name="Slide Number Placeholder 4">
            <a:extLst>
              <a:ext uri="{FF2B5EF4-FFF2-40B4-BE49-F238E27FC236}">
                <a16:creationId xmlns:a16="http://schemas.microsoft.com/office/drawing/2014/main" id="{47B3817B-69FD-61CC-6F73-8D2DF8C7E09A}"/>
              </a:ext>
            </a:extLst>
          </p:cNvPr>
          <p:cNvSpPr>
            <a:spLocks noGrp="1"/>
          </p:cNvSpPr>
          <p:nvPr>
            <p:ph type="sldNum" sz="quarter" idx="16"/>
          </p:nvPr>
        </p:nvSpPr>
        <p:spPr>
          <a:xfrm>
            <a:off x="10900372" y="6310314"/>
            <a:ext cx="914400" cy="365122"/>
          </a:xfrm>
        </p:spPr>
        <p:txBody>
          <a:bodyPr vert="horz" lIns="91440" tIns="45720" rIns="91440" bIns="45720" rtlCol="0" anchor="ctr">
            <a:normAutofit/>
          </a:bodyPr>
          <a:lstStyle/>
          <a:p>
            <a:pPr>
              <a:spcAft>
                <a:spcPts val="600"/>
              </a:spcAft>
            </a:pPr>
            <a:fld id="{753D0FD4-819D-4187-8797-C35567B41C78}" type="slidenum">
              <a:rPr lang="en-US" sz="1050">
                <a:solidFill>
                  <a:schemeClr val="tx1"/>
                </a:solidFill>
              </a:rPr>
              <a:pPr>
                <a:spcAft>
                  <a:spcPts val="600"/>
                </a:spcAft>
              </a:pPr>
              <a:t>21</a:t>
            </a:fld>
            <a:endParaRPr lang="en-US" sz="1050">
              <a:solidFill>
                <a:schemeClr val="tx1"/>
              </a:solidFill>
            </a:endParaRPr>
          </a:p>
        </p:txBody>
      </p:sp>
    </p:spTree>
    <p:extLst>
      <p:ext uri="{BB962C8B-B14F-4D97-AF65-F5344CB8AC3E}">
        <p14:creationId xmlns:p14="http://schemas.microsoft.com/office/powerpoint/2010/main" val="1726750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Picture 27">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30" name="Picture 29">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2" name="Rectangle 31">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6" name="Rectangle 35">
            <a:extLst>
              <a:ext uri="{FF2B5EF4-FFF2-40B4-BE49-F238E27FC236}">
                <a16:creationId xmlns:a16="http://schemas.microsoft.com/office/drawing/2014/main" id="{17341052-73F2-435C-A1F0-70961D11B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Office setting with employees completing forms, reviewing reports, and entering data into computers">
            <a:extLst>
              <a:ext uri="{FF2B5EF4-FFF2-40B4-BE49-F238E27FC236}">
                <a16:creationId xmlns:a16="http://schemas.microsoft.com/office/drawing/2014/main" id="{82F1E0E2-3E39-4B5A-AF2D-D36CB02EDAFE}"/>
              </a:ext>
            </a:extLst>
          </p:cNvPr>
          <p:cNvPicPr>
            <a:picLocks noGrp="1" noChangeAspect="1"/>
          </p:cNvPicPr>
          <p:nvPr>
            <p:ph sz="half" idx="1"/>
          </p:nvPr>
        </p:nvPicPr>
        <p:blipFill>
          <a:blip r:embed="rId6">
            <a:alphaModFix amt="15000"/>
            <a:grayscl/>
          </a:blip>
          <a:srcRect l="3271" r="5820" b="23391"/>
          <a:stretch>
            <a:fillRect/>
          </a:stretch>
        </p:blipFill>
        <p:spPr>
          <a:xfrm>
            <a:off x="-608749" y="753227"/>
            <a:ext cx="12192000" cy="6858001"/>
          </a:xfrm>
          <a:prstGeom prst="rect">
            <a:avLst/>
          </a:prstGeom>
        </p:spPr>
      </p:pic>
      <p:pic>
        <p:nvPicPr>
          <p:cNvPr id="38" name="Picture 37">
            <a:extLst>
              <a:ext uri="{FF2B5EF4-FFF2-40B4-BE49-F238E27FC236}">
                <a16:creationId xmlns:a16="http://schemas.microsoft.com/office/drawing/2014/main" id="{A4D2D0F6-68B7-4A2F-B80D-B3AAC1F4D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40" name="Rectangle 39">
            <a:extLst>
              <a:ext uri="{FF2B5EF4-FFF2-40B4-BE49-F238E27FC236}">
                <a16:creationId xmlns:a16="http://schemas.microsoft.com/office/drawing/2014/main" id="{A0BCEF11-98AA-4EF8-91CF-8146F6479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013555F-5CFA-CF19-3088-00B7DAC072EA}"/>
              </a:ext>
            </a:extLst>
          </p:cNvPr>
          <p:cNvSpPr>
            <a:spLocks noGrp="1"/>
          </p:cNvSpPr>
          <p:nvPr>
            <p:ph type="title"/>
          </p:nvPr>
        </p:nvSpPr>
        <p:spPr>
          <a:xfrm>
            <a:off x="680322" y="580621"/>
            <a:ext cx="9613861" cy="1080938"/>
          </a:xfrm>
        </p:spPr>
        <p:txBody>
          <a:bodyPr vert="horz" lIns="91440" tIns="45720" rIns="91440" bIns="45720" rtlCol="0" anchor="ctr">
            <a:normAutofit/>
          </a:bodyPr>
          <a:lstStyle/>
          <a:p>
            <a:r>
              <a:rPr lang="en-US"/>
              <a:t>Reporting Procedures and Timelines</a:t>
            </a:r>
          </a:p>
        </p:txBody>
      </p:sp>
      <p:pic>
        <p:nvPicPr>
          <p:cNvPr id="42" name="Picture 41">
            <a:extLst>
              <a:ext uri="{FF2B5EF4-FFF2-40B4-BE49-F238E27FC236}">
                <a16:creationId xmlns:a16="http://schemas.microsoft.com/office/drawing/2014/main" id="{DB816C00-E2A2-4A28-A8CB-2E9E10E9FD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44" name="Rectangle 43">
            <a:extLst>
              <a:ext uri="{FF2B5EF4-FFF2-40B4-BE49-F238E27FC236}">
                <a16:creationId xmlns:a16="http://schemas.microsoft.com/office/drawing/2014/main" id="{B2892C6A-FAAA-49A9-B836-6ECC4D48D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Slide Number Placeholder 4">
            <a:extLst>
              <a:ext uri="{FF2B5EF4-FFF2-40B4-BE49-F238E27FC236}">
                <a16:creationId xmlns:a16="http://schemas.microsoft.com/office/drawing/2014/main" id="{E6B61180-EEB8-9502-1CCF-9573A5DDF36B}"/>
              </a:ext>
            </a:extLst>
          </p:cNvPr>
          <p:cNvSpPr>
            <a:spLocks noGrp="1"/>
          </p:cNvSpPr>
          <p:nvPr>
            <p:ph type="sldNum" sz="quarter" idx="12"/>
          </p:nvPr>
        </p:nvSpPr>
        <p:spPr>
          <a:xfrm>
            <a:off x="10729455" y="753227"/>
            <a:ext cx="1154151" cy="1090789"/>
          </a:xfrm>
        </p:spPr>
        <p:txBody>
          <a:bodyPr vert="horz" lIns="91440" tIns="45720" rIns="91440" bIns="45720" rtlCol="0" anchor="ctr">
            <a:normAutofit/>
          </a:bodyPr>
          <a:lstStyle/>
          <a:p>
            <a:pPr>
              <a:spcAft>
                <a:spcPts val="600"/>
              </a:spcAft>
            </a:pPr>
            <a:fld id="{753D0FD4-819D-4187-8797-C35567B41C78}" type="slidenum">
              <a:rPr lang="en-US" smtClean="0"/>
              <a:pPr>
                <a:spcAft>
                  <a:spcPts val="600"/>
                </a:spcAft>
              </a:pPr>
              <a:t>22</a:t>
            </a:fld>
            <a:endParaRPr lang="en-US"/>
          </a:p>
        </p:txBody>
      </p:sp>
      <p:sp>
        <p:nvSpPr>
          <p:cNvPr id="7" name="Content Placeholder 6">
            <a:extLst>
              <a:ext uri="{FF2B5EF4-FFF2-40B4-BE49-F238E27FC236}">
                <a16:creationId xmlns:a16="http://schemas.microsoft.com/office/drawing/2014/main" id="{9979668D-DF59-DFD2-B9FA-4CEDC5D4D57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8749" y="1977791"/>
            <a:ext cx="11580074" cy="4909187"/>
          </a:xfrm>
        </p:spPr>
        <p:txBody>
          <a:bodyPr>
            <a:normAutofit fontScale="92500" lnSpcReduction="10000"/>
          </a:bodyPr>
          <a:lstStyle/>
          <a:p>
            <a:pPr marL="0" indent="0">
              <a:spcBef>
                <a:spcPts val="2500"/>
              </a:spcBef>
              <a:buNone/>
            </a:pPr>
            <a:r>
              <a:rPr lang="en-US" sz="1600" b="1" dirty="0"/>
              <a:t>Timely Report Filing</a:t>
            </a:r>
          </a:p>
          <a:p>
            <a:pPr marL="0" indent="0">
              <a:spcBef>
                <a:spcPts val="2500"/>
              </a:spcBef>
              <a:buNone/>
            </a:pPr>
            <a:r>
              <a:rPr lang="en-US" sz="1600" dirty="0"/>
              <a:t>Reports must be filed promptly, typically within 24 hours of the event, to maintain data relevance and support investigations. </a:t>
            </a:r>
          </a:p>
          <a:p>
            <a:pPr marL="0" indent="0">
              <a:spcBef>
                <a:spcPts val="2500"/>
              </a:spcBef>
              <a:buNone/>
            </a:pPr>
            <a:r>
              <a:rPr lang="en-US" sz="1600" b="1" dirty="0"/>
              <a:t>Safety Reporting Submission</a:t>
            </a:r>
          </a:p>
          <a:p>
            <a:pPr marL="0" indent="0">
              <a:spcBef>
                <a:spcPts val="2500"/>
              </a:spcBef>
              <a:buNone/>
            </a:pPr>
            <a:r>
              <a:rPr lang="en-US" sz="1600" dirty="0"/>
              <a:t>ASAP Reports and Safety Reports must be submitted through:</a:t>
            </a:r>
            <a:br>
              <a:rPr lang="en-US" sz="1600" dirty="0"/>
            </a:br>
            <a:r>
              <a:rPr lang="en-US" sz="1700" b="1" dirty="0">
                <a:solidFill>
                  <a:srgbClr val="002060"/>
                </a:solidFill>
                <a:hlinkClick r:id="rId7">
                  <a:extLst>
                    <a:ext uri="{A12FA001-AC4F-418D-AE19-62706E023703}">
                      <ahyp:hlinkClr xmlns:ahyp="http://schemas.microsoft.com/office/drawing/2018/hyperlinkcolor" val="tx"/>
                    </a:ext>
                  </a:extLst>
                </a:hlinkClick>
              </a:rPr>
              <a:t>https://www.baldwinsafety.com/users/sign_in</a:t>
            </a:r>
            <a:r>
              <a:rPr lang="en-US" sz="1700" b="1" dirty="0">
                <a:solidFill>
                  <a:srgbClr val="002060"/>
                </a:solidFill>
              </a:rPr>
              <a:t> </a:t>
            </a:r>
          </a:p>
          <a:p>
            <a:pPr marL="0" indent="0">
              <a:spcBef>
                <a:spcPts val="2500"/>
              </a:spcBef>
              <a:buNone/>
            </a:pPr>
            <a:r>
              <a:rPr lang="en-US" sz="1600" dirty="0"/>
              <a:t>Captain’s Irregularity Reports are available on AVDOCS:</a:t>
            </a:r>
            <a:br>
              <a:rPr lang="en-US" sz="1600" dirty="0"/>
            </a:br>
            <a:r>
              <a:rPr lang="en-US" sz="1700" b="1" i="1" dirty="0">
                <a:solidFill>
                  <a:srgbClr val="002060"/>
                </a:solidFill>
              </a:rPr>
              <a:t>21Air Forms → Operations Forms → 21A-OF → 21A-OF-059r1 </a:t>
            </a:r>
            <a:r>
              <a:rPr lang="en-US" sz="1700" b="1" i="1" dirty="0">
                <a:solidFill>
                  <a:srgbClr val="002060"/>
                </a:solidFill>
                <a:cs typeface="Times New Roman" panose="02020603050405020304" pitchFamily="18" charset="0"/>
              </a:rPr>
              <a:t>→</a:t>
            </a:r>
            <a:r>
              <a:rPr lang="en-US" sz="1700" b="1" i="1" dirty="0">
                <a:solidFill>
                  <a:srgbClr val="002060"/>
                </a:solidFill>
              </a:rPr>
              <a:t> Captain’s Irregularity Report</a:t>
            </a:r>
            <a:r>
              <a:rPr lang="en-US" sz="1700" b="1" dirty="0">
                <a:solidFill>
                  <a:srgbClr val="002060"/>
                </a:solidFill>
              </a:rPr>
              <a:t> </a:t>
            </a:r>
          </a:p>
          <a:p>
            <a:pPr marL="0" indent="0">
              <a:spcBef>
                <a:spcPts val="2500"/>
              </a:spcBef>
              <a:buNone/>
            </a:pPr>
            <a:endParaRPr lang="en-US" sz="1600" b="1" dirty="0">
              <a:solidFill>
                <a:srgbClr val="002060"/>
              </a:solidFill>
            </a:endParaRPr>
          </a:p>
          <a:p>
            <a:pPr marL="0" indent="0">
              <a:lnSpc>
                <a:spcPts val="1920"/>
              </a:lnSpc>
              <a:spcBef>
                <a:spcPts val="600"/>
              </a:spcBef>
              <a:buNone/>
            </a:pPr>
            <a:r>
              <a:rPr lang="en-US" sz="1600" dirty="0"/>
              <a:t>21 Air employees may anonymously report any safety-related issue or concern through the </a:t>
            </a:r>
          </a:p>
          <a:p>
            <a:pPr marL="0" indent="0">
              <a:lnSpc>
                <a:spcPts val="1920"/>
              </a:lnSpc>
              <a:spcBef>
                <a:spcPts val="600"/>
              </a:spcBef>
              <a:buNone/>
            </a:pPr>
            <a:r>
              <a:rPr lang="en-US" sz="1700" b="1" dirty="0">
                <a:solidFill>
                  <a:srgbClr val="002060"/>
                </a:solidFill>
              </a:rPr>
              <a:t>24-hour Safety Hotline:1-888-533-2620  </a:t>
            </a:r>
            <a:r>
              <a:rPr lang="en-US" sz="1600" dirty="0"/>
              <a:t>(GOM 0-8-1) or send a confidential email to: </a:t>
            </a:r>
            <a:r>
              <a:rPr lang="en-US" sz="1600" b="1" dirty="0">
                <a:solidFill>
                  <a:srgbClr val="002060"/>
                </a:solidFill>
              </a:rPr>
              <a:t>safety@21air.us</a:t>
            </a:r>
          </a:p>
          <a:p>
            <a:pPr marL="0" indent="0">
              <a:spcBef>
                <a:spcPts val="2500"/>
              </a:spcBef>
              <a:buNone/>
            </a:pPr>
            <a:r>
              <a:rPr lang="en-US" sz="1600" b="1" dirty="0"/>
              <a:t>Importance of Accuracy</a:t>
            </a:r>
          </a:p>
          <a:p>
            <a:pPr marL="0" indent="0">
              <a:spcBef>
                <a:spcPts val="2500"/>
              </a:spcBef>
              <a:buNone/>
            </a:pPr>
            <a:r>
              <a:rPr lang="en-US" sz="1600" dirty="0"/>
              <a:t>Accurate and timely reporting ensures effective investigations and proper follow-up actions</a:t>
            </a:r>
            <a:r>
              <a:rPr lang="en-US" sz="1600" b="1" dirty="0"/>
              <a:t>.</a:t>
            </a:r>
          </a:p>
          <a:p>
            <a:pPr marL="0" indent="0">
              <a:spcBef>
                <a:spcPts val="2500"/>
              </a:spcBef>
              <a:buFont typeface="Arial" panose="020B0604020202020204" pitchFamily="34" charset="0"/>
              <a:buNone/>
            </a:pPr>
            <a:endParaRPr lang="en-US" sz="700" b="1" dirty="0"/>
          </a:p>
        </p:txBody>
      </p:sp>
      <p:sp>
        <p:nvSpPr>
          <p:cNvPr id="6" name="Date Placeholder 5">
            <a:extLst>
              <a:ext uri="{FF2B5EF4-FFF2-40B4-BE49-F238E27FC236}">
                <a16:creationId xmlns:a16="http://schemas.microsoft.com/office/drawing/2014/main" id="{742DDE74-00D1-B76B-8166-FFB7F2B989CC}"/>
              </a:ext>
            </a:extLst>
          </p:cNvPr>
          <p:cNvSpPr>
            <a:spLocks noGrp="1"/>
          </p:cNvSpPr>
          <p:nvPr>
            <p:ph type="dt" sz="half" idx="10"/>
          </p:nvPr>
        </p:nvSpPr>
        <p:spPr/>
        <p:txBody>
          <a:bodyPr/>
          <a:lstStyle/>
          <a:p>
            <a:fld id="{A9DF1FD8-98D1-4003-AA36-32F89F454F14}" type="datetime1">
              <a:rPr lang="en-US" smtClean="0"/>
              <a:t>4/27/2026</a:t>
            </a:fld>
            <a:endParaRPr lang="en-US" dirty="0"/>
          </a:p>
        </p:txBody>
      </p:sp>
    </p:spTree>
    <p:extLst>
      <p:ext uri="{BB962C8B-B14F-4D97-AF65-F5344CB8AC3E}">
        <p14:creationId xmlns:p14="http://schemas.microsoft.com/office/powerpoint/2010/main" val="1541720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96BFF28-47E9-FBA0-16B1-BBFA96CF2625}"/>
              </a:ext>
            </a:extLst>
          </p:cNvPr>
          <p:cNvSpPr>
            <a:spLocks noGrp="1"/>
          </p:cNvSpPr>
          <p:nvPr>
            <p:ph type="title"/>
          </p:nvPr>
        </p:nvSpPr>
        <p:spPr>
          <a:xfrm>
            <a:off x="680321" y="753228"/>
            <a:ext cx="9613861" cy="1080938"/>
          </a:xfrm>
        </p:spPr>
        <p:txBody>
          <a:bodyPr vert="horz" lIns="91440" tIns="45720" rIns="91440" bIns="45720" rtlCol="0" anchor="ctr">
            <a:normAutofit/>
          </a:bodyPr>
          <a:lstStyle/>
          <a:p>
            <a:r>
              <a:rPr lang="en-US"/>
              <a:t>Ensuring Accuracy and Completeness in Reports</a:t>
            </a:r>
          </a:p>
        </p:txBody>
      </p:sp>
      <p:sp>
        <p:nvSpPr>
          <p:cNvPr id="5" name="Slide Number Placeholder 4">
            <a:extLst>
              <a:ext uri="{FF2B5EF4-FFF2-40B4-BE49-F238E27FC236}">
                <a16:creationId xmlns:a16="http://schemas.microsoft.com/office/drawing/2014/main" id="{AC69CAE2-D849-DD7B-1C8F-A0680627D7AB}"/>
              </a:ext>
            </a:extLst>
          </p:cNvPr>
          <p:cNvSpPr>
            <a:spLocks noGrp="1"/>
          </p:cNvSpPr>
          <p:nvPr>
            <p:ph type="sldNum" sz="quarter" idx="12"/>
          </p:nvPr>
        </p:nvSpPr>
        <p:spPr>
          <a:xfrm>
            <a:off x="10729455" y="753227"/>
            <a:ext cx="1154151" cy="1090789"/>
          </a:xfrm>
        </p:spPr>
        <p:txBody>
          <a:bodyPr vert="horz" lIns="91440" tIns="45720" rIns="91440" bIns="45720" rtlCol="0" anchor="ctr">
            <a:normAutofit/>
          </a:bodyPr>
          <a:lstStyle/>
          <a:p>
            <a:pPr>
              <a:spcAft>
                <a:spcPts val="600"/>
              </a:spcAft>
            </a:pPr>
            <a:fld id="{753D0FD4-819D-4187-8797-C35567B41C78}" type="slidenum">
              <a:rPr lang="en-US">
                <a:solidFill>
                  <a:srgbClr val="FFFFFF"/>
                </a:solidFill>
              </a:rPr>
              <a:pPr>
                <a:spcAft>
                  <a:spcPts val="600"/>
                </a:spcAft>
              </a:pPr>
              <a:t>23</a:t>
            </a:fld>
            <a:endParaRPr lang="en-US">
              <a:solidFill>
                <a:srgbClr val="FFFFFF"/>
              </a:solidFill>
            </a:endParaRPr>
          </a:p>
        </p:txBody>
      </p:sp>
      <p:sp>
        <p:nvSpPr>
          <p:cNvPr id="7" name="Content Placeholder 6">
            <a:extLst>
              <a:ext uri="{FF2B5EF4-FFF2-40B4-BE49-F238E27FC236}">
                <a16:creationId xmlns:a16="http://schemas.microsoft.com/office/drawing/2014/main" id="{0262A4E9-C027-EEE6-7FD9-02E2C9DD3EC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0321" y="2336872"/>
            <a:ext cx="8285500" cy="3767899"/>
          </a:xfrm>
        </p:spPr>
        <p:txBody>
          <a:bodyPr>
            <a:normAutofit/>
          </a:bodyPr>
          <a:lstStyle/>
          <a:p>
            <a:pPr marL="0" indent="0">
              <a:spcBef>
                <a:spcPts val="2500"/>
              </a:spcBef>
              <a:buNone/>
            </a:pPr>
            <a:r>
              <a:rPr lang="en-US" sz="1800" b="1" dirty="0"/>
              <a:t>Accuracy in Reporting</a:t>
            </a:r>
          </a:p>
          <a:p>
            <a:pPr marL="0" lvl="1" indent="0">
              <a:buFont typeface="Arial" panose="020B0604020202020204" pitchFamily="34" charset="0"/>
              <a:buNone/>
            </a:pPr>
            <a:r>
              <a:rPr lang="en-US" sz="1800" dirty="0"/>
              <a:t>Clear and objective descriptions with precise time and location data ensure report accuracy and reliability.</a:t>
            </a:r>
          </a:p>
          <a:p>
            <a:pPr marL="0" lvl="1" indent="0">
              <a:buNone/>
            </a:pPr>
            <a:endParaRPr lang="en-US" sz="1800" dirty="0"/>
          </a:p>
          <a:p>
            <a:pPr marL="0" indent="0">
              <a:spcBef>
                <a:spcPts val="2500"/>
              </a:spcBef>
              <a:buNone/>
            </a:pPr>
            <a:r>
              <a:rPr lang="en-US" sz="1800" b="1" dirty="0"/>
              <a:t>Completeness of Information</a:t>
            </a:r>
          </a:p>
          <a:p>
            <a:pPr marL="0" lvl="1" indent="0">
              <a:buFont typeface="Arial" panose="020B0604020202020204" pitchFamily="34" charset="0"/>
              <a:buNone/>
            </a:pPr>
            <a:r>
              <a:rPr lang="en-US" sz="1800" dirty="0"/>
              <a:t>Including all critical facts and observations prevents omissions essential for comprehensive reports.</a:t>
            </a:r>
          </a:p>
          <a:p>
            <a:pPr marL="0" lvl="1" indent="0">
              <a:buFont typeface="Arial" panose="020B0604020202020204" pitchFamily="34" charset="0"/>
              <a:buNone/>
            </a:pPr>
            <a:r>
              <a:rPr lang="en-US" sz="1800" dirty="0"/>
              <a:t>There are situations where you would file both a Captain’s Irregularity Report and an ASAP. For example, if there was an operational event that required company documentation but also involved a possible FAR deviation, you would submit the irregularity report for the company record and file ASAP to protect your certificate.</a:t>
            </a:r>
          </a:p>
        </p:txBody>
      </p:sp>
      <p:sp>
        <p:nvSpPr>
          <p:cNvPr id="4" name="Date Placeholder 3">
            <a:extLst>
              <a:ext uri="{FF2B5EF4-FFF2-40B4-BE49-F238E27FC236}">
                <a16:creationId xmlns:a16="http://schemas.microsoft.com/office/drawing/2014/main" id="{8932B941-430E-E799-4B85-AFBA3982A740}"/>
              </a:ext>
            </a:extLst>
          </p:cNvPr>
          <p:cNvSpPr>
            <a:spLocks noGrp="1"/>
          </p:cNvSpPr>
          <p:nvPr>
            <p:ph type="dt" sz="half" idx="10"/>
          </p:nvPr>
        </p:nvSpPr>
        <p:spPr>
          <a:xfrm>
            <a:off x="7550981" y="5936187"/>
            <a:ext cx="2743200" cy="365125"/>
          </a:xfrm>
        </p:spPr>
        <p:txBody>
          <a:bodyPr vert="horz" lIns="91440" tIns="45720" rIns="91440" bIns="45720" rtlCol="0" anchor="ctr">
            <a:normAutofit/>
          </a:bodyPr>
          <a:lstStyle/>
          <a:p>
            <a:pPr>
              <a:spcAft>
                <a:spcPts val="600"/>
              </a:spcAft>
            </a:pPr>
            <a:fld id="{F75911D4-2056-46EB-8397-C84F4489D898}" type="datetime1">
              <a:rPr lang="en-US" smtClean="0"/>
              <a:t>4/27/2026</a:t>
            </a:fld>
            <a:endParaRPr lang="en-US"/>
          </a:p>
        </p:txBody>
      </p:sp>
      <p:pic>
        <p:nvPicPr>
          <p:cNvPr id="8" name="Content Placeholder 7" descr="Professional report review process with clear data, timelines, and quality control elements">
            <a:extLst>
              <a:ext uri="{FF2B5EF4-FFF2-40B4-BE49-F238E27FC236}">
                <a16:creationId xmlns:a16="http://schemas.microsoft.com/office/drawing/2014/main" id="{4585C910-5691-46ED-A390-C92AB6DA6954}"/>
              </a:ext>
            </a:extLst>
          </p:cNvPr>
          <p:cNvPicPr>
            <a:picLocks noGrp="1" noChangeAspect="1"/>
          </p:cNvPicPr>
          <p:nvPr>
            <p:ph sz="half" idx="1"/>
          </p:nvPr>
        </p:nvPicPr>
        <p:blipFill>
          <a:blip r:embed="rId6"/>
          <a:stretch>
            <a:fillRect/>
          </a:stretch>
        </p:blipFill>
        <p:spPr>
          <a:xfrm>
            <a:off x="8965822" y="3775972"/>
            <a:ext cx="2656718" cy="1773359"/>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619242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3FBF4-8156-1F28-D8E3-40B84379F782}"/>
              </a:ext>
            </a:extLst>
          </p:cNvPr>
          <p:cNvSpPr>
            <a:spLocks noGrp="1"/>
          </p:cNvSpPr>
          <p:nvPr>
            <p:ph type="title"/>
          </p:nvPr>
        </p:nvSpPr>
        <p:spPr>
          <a:xfrm>
            <a:off x="680321" y="753228"/>
            <a:ext cx="9613861" cy="1080938"/>
          </a:xfrm>
        </p:spPr>
        <p:txBody>
          <a:bodyPr>
            <a:normAutofit/>
          </a:bodyPr>
          <a:lstStyle/>
          <a:p>
            <a:r>
              <a:rPr lang="en-US" dirty="0"/>
              <a:t>A shared mental model of hazards and risks</a:t>
            </a:r>
          </a:p>
        </p:txBody>
      </p:sp>
      <p:sp>
        <p:nvSpPr>
          <p:cNvPr id="6" name="Slide Number Placeholder 5">
            <a:extLst>
              <a:ext uri="{FF2B5EF4-FFF2-40B4-BE49-F238E27FC236}">
                <a16:creationId xmlns:a16="http://schemas.microsoft.com/office/drawing/2014/main" id="{A9518473-4F0D-092C-FD66-7EF46B53875D}"/>
              </a:ext>
            </a:extLst>
          </p:cNvPr>
          <p:cNvSpPr>
            <a:spLocks noGrp="1"/>
          </p:cNvSpPr>
          <p:nvPr>
            <p:ph type="sldNum" sz="quarter" idx="12"/>
          </p:nvPr>
        </p:nvSpPr>
        <p:spPr>
          <a:xfrm>
            <a:off x="10729455" y="753227"/>
            <a:ext cx="1154151" cy="1090789"/>
          </a:xfrm>
        </p:spPr>
        <p:txBody>
          <a:bodyPr>
            <a:normAutofit/>
          </a:bodyPr>
          <a:lstStyle/>
          <a:p>
            <a:pPr>
              <a:spcAft>
                <a:spcPts val="600"/>
              </a:spcAft>
            </a:pPr>
            <a:fld id="{753D0FD4-819D-4187-8797-C35567B41C78}" type="slidenum">
              <a:rPr lang="en-US" smtClean="0"/>
              <a:pPr>
                <a:spcAft>
                  <a:spcPts val="600"/>
                </a:spcAft>
              </a:pPr>
              <a:t>24</a:t>
            </a:fld>
            <a:endParaRPr lang="en-US"/>
          </a:p>
        </p:txBody>
      </p:sp>
      <p:sp>
        <p:nvSpPr>
          <p:cNvPr id="5" name="Date Placeholder 4">
            <a:extLst>
              <a:ext uri="{FF2B5EF4-FFF2-40B4-BE49-F238E27FC236}">
                <a16:creationId xmlns:a16="http://schemas.microsoft.com/office/drawing/2014/main" id="{FCCE91ED-97D3-5B3C-614B-0DAF7638ACD1}"/>
              </a:ext>
            </a:extLst>
          </p:cNvPr>
          <p:cNvSpPr>
            <a:spLocks noGrp="1"/>
          </p:cNvSpPr>
          <p:nvPr>
            <p:ph type="dt" sz="half" idx="10"/>
          </p:nvPr>
        </p:nvSpPr>
        <p:spPr>
          <a:xfrm>
            <a:off x="8768478" y="6255734"/>
            <a:ext cx="2743200" cy="365125"/>
          </a:xfrm>
        </p:spPr>
        <p:txBody>
          <a:bodyPr>
            <a:normAutofit/>
          </a:bodyPr>
          <a:lstStyle/>
          <a:p>
            <a:pPr>
              <a:spcAft>
                <a:spcPts val="600"/>
              </a:spcAft>
            </a:pPr>
            <a:fld id="{3E6A6C7F-C641-4673-A897-C3A43EECA829}" type="datetime1">
              <a:rPr lang="en-US" smtClean="0"/>
              <a:t>4/27/2026</a:t>
            </a:fld>
            <a:endParaRPr lang="en-US"/>
          </a:p>
        </p:txBody>
      </p:sp>
      <p:graphicFrame>
        <p:nvGraphicFramePr>
          <p:cNvPr id="8" name="Content Placeholder 2">
            <a:extLst>
              <a:ext uri="{FF2B5EF4-FFF2-40B4-BE49-F238E27FC236}">
                <a16:creationId xmlns:a16="http://schemas.microsoft.com/office/drawing/2014/main" id="{9EB11037-7046-184C-9B91-E5DD915969A8}"/>
              </a:ext>
            </a:extLst>
          </p:cNvPr>
          <p:cNvGraphicFramePr>
            <a:graphicFrameLocks noGrp="1"/>
          </p:cNvGraphicFramePr>
          <p:nvPr>
            <p:ph idx="1"/>
            <p:extLst>
              <p:ext uri="{D42A27DB-BD31-4B8C-83A1-F6EECF244321}">
                <p14:modId xmlns:p14="http://schemas.microsoft.com/office/powerpoint/2010/main" val="1495935036"/>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8605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D5FF5-8420-C672-2766-EF49383740CA}"/>
              </a:ext>
            </a:extLst>
          </p:cNvPr>
          <p:cNvSpPr>
            <a:spLocks noGrp="1"/>
          </p:cNvSpPr>
          <p:nvPr>
            <p:ph type="title"/>
          </p:nvPr>
        </p:nvSpPr>
        <p:spPr/>
        <p:txBody>
          <a:bodyPr>
            <a:normAutofit/>
          </a:bodyPr>
          <a:lstStyle/>
          <a:p>
            <a:pPr algn="ctr"/>
            <a:r>
              <a:rPr lang="en-US" dirty="0"/>
              <a:t>Conclusion</a:t>
            </a:r>
          </a:p>
        </p:txBody>
      </p:sp>
      <p:sp>
        <p:nvSpPr>
          <p:cNvPr id="3" name="Content Placeholder 2">
            <a:extLst>
              <a:ext uri="{FF2B5EF4-FFF2-40B4-BE49-F238E27FC236}">
                <a16:creationId xmlns:a16="http://schemas.microsoft.com/office/drawing/2014/main" id="{17906BCD-4E86-ABCC-4B26-793D6CA70826}"/>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01782" y="2078182"/>
            <a:ext cx="10969007" cy="4417867"/>
          </a:xfrm>
        </p:spPr>
        <p:txBody>
          <a:bodyPr>
            <a:normAutofit fontScale="92500" lnSpcReduction="10000"/>
          </a:bodyPr>
          <a:lstStyle/>
          <a:p>
            <a:pPr marL="0" indent="0" algn="just">
              <a:buNone/>
            </a:pPr>
            <a:r>
              <a:rPr lang="en-US" sz="2200" dirty="0"/>
              <a:t>If you’re ever unsure which one applies, please reach out to the union first before taking it somewhere else. That is the proper stream of communication, and it ensures you’re getting the right guidance from the start. We can’t effectively protect you if we’re brought in after the fact.</a:t>
            </a:r>
          </a:p>
          <a:p>
            <a:pPr marL="0" indent="0" algn="ctr">
              <a:buNone/>
            </a:pPr>
            <a:endParaRPr lang="en-US" sz="2200" b="1" dirty="0"/>
          </a:p>
          <a:p>
            <a:pPr marL="0" indent="0" algn="ctr">
              <a:buNone/>
            </a:pPr>
            <a:r>
              <a:rPr lang="en-US" sz="2200" b="1" dirty="0"/>
              <a:t>For safety-related matters, you may contact the Safety Committee directly:</a:t>
            </a:r>
          </a:p>
          <a:p>
            <a:pPr marL="0" indent="0" algn="ctr">
              <a:buNone/>
            </a:pPr>
            <a:r>
              <a:rPr lang="en-US" sz="2200" b="1" dirty="0"/>
              <a:t>Tyler Wilds, Safety Chairman and Zach Leitch, Safety Co-Chairman at: </a:t>
            </a:r>
            <a:r>
              <a:rPr lang="en-US" sz="2200" b="1" dirty="0">
                <a:hlinkClick r:id="rId3"/>
              </a:rPr>
              <a:t>tapasafety@21air.us</a:t>
            </a:r>
            <a:endParaRPr lang="en-US" sz="2200" b="1" dirty="0"/>
          </a:p>
          <a:p>
            <a:pPr marL="0" indent="0" algn="ctr">
              <a:buNone/>
            </a:pPr>
            <a:r>
              <a:rPr lang="en-US" sz="2200" b="1" dirty="0"/>
              <a:t>Alternatively, you may reach out to the Director of Safety at 21 Air:</a:t>
            </a:r>
          </a:p>
          <a:p>
            <a:pPr marL="0" indent="0" algn="ctr">
              <a:buNone/>
            </a:pPr>
            <a:r>
              <a:rPr lang="en-US" sz="2200" b="1" dirty="0"/>
              <a:t>Jorge Espinosa (786) 631-2570 / Email: </a:t>
            </a:r>
            <a:r>
              <a:rPr lang="en-US" sz="2200" b="1" u="sng" dirty="0">
                <a:solidFill>
                  <a:schemeClr val="accent1"/>
                </a:solidFill>
              </a:rPr>
              <a:t>jespinosa@21air.us</a:t>
            </a:r>
          </a:p>
          <a:p>
            <a:pPr marL="0" indent="0" algn="just">
              <a:buNone/>
            </a:pPr>
            <a:r>
              <a:rPr lang="en-US" sz="2200" dirty="0"/>
              <a:t>                              </a:t>
            </a:r>
          </a:p>
          <a:p>
            <a:pPr marL="0" indent="0" algn="ctr">
              <a:buNone/>
            </a:pPr>
            <a:r>
              <a:rPr lang="en-US" sz="2200" dirty="0"/>
              <a:t>  The goal is simple. Protect you and protect your certificate </a:t>
            </a:r>
          </a:p>
          <a:p>
            <a:pPr marL="0" indent="0" algn="just">
              <a:buNone/>
            </a:pPr>
            <a:endParaRPr lang="en-US" sz="2200" dirty="0"/>
          </a:p>
          <a:p>
            <a:pPr marL="0" indent="0" algn="ctr">
              <a:buNone/>
            </a:pPr>
            <a:r>
              <a:rPr lang="en-US" sz="2200" b="1" dirty="0">
                <a:solidFill>
                  <a:srgbClr val="00B0F0"/>
                </a:solidFill>
                <a:effectLst>
                  <a:outerShdw blurRad="38100" dist="38100" dir="2700000" algn="tl">
                    <a:srgbClr val="000000">
                      <a:alpha val="43137"/>
                    </a:srgbClr>
                  </a:outerShdw>
                </a:effectLst>
              </a:rPr>
              <a:t>TAPA Safety Committee</a:t>
            </a:r>
          </a:p>
          <a:p>
            <a:pPr marL="0" indent="0">
              <a:buNone/>
            </a:pPr>
            <a:endParaRPr lang="en-US" dirty="0"/>
          </a:p>
        </p:txBody>
      </p:sp>
      <p:sp>
        <p:nvSpPr>
          <p:cNvPr id="5" name="Date Placeholder 4">
            <a:extLst>
              <a:ext uri="{FF2B5EF4-FFF2-40B4-BE49-F238E27FC236}">
                <a16:creationId xmlns:a16="http://schemas.microsoft.com/office/drawing/2014/main" id="{9853B3EE-0893-65C5-C7FF-4D4805AD8025}"/>
              </a:ext>
            </a:extLst>
          </p:cNvPr>
          <p:cNvSpPr>
            <a:spLocks noGrp="1"/>
          </p:cNvSpPr>
          <p:nvPr>
            <p:ph type="dt" sz="half" idx="10"/>
          </p:nvPr>
        </p:nvSpPr>
        <p:spPr>
          <a:xfrm>
            <a:off x="9357855" y="6492875"/>
            <a:ext cx="2743200" cy="365125"/>
          </a:xfrm>
        </p:spPr>
        <p:txBody>
          <a:bodyPr/>
          <a:lstStyle/>
          <a:p>
            <a:fld id="{357A288B-94DD-4EF9-83F5-61621C692CA9}" type="datetime1">
              <a:rPr lang="en-US" smtClean="0"/>
              <a:t>4/27/2026</a:t>
            </a:fld>
            <a:endParaRPr lang="en-US" dirty="0"/>
          </a:p>
        </p:txBody>
      </p:sp>
      <p:sp>
        <p:nvSpPr>
          <p:cNvPr id="6" name="Slide Number Placeholder 5">
            <a:extLst>
              <a:ext uri="{FF2B5EF4-FFF2-40B4-BE49-F238E27FC236}">
                <a16:creationId xmlns:a16="http://schemas.microsoft.com/office/drawing/2014/main" id="{9780F32D-8834-131A-9464-2C08B2199217}"/>
              </a:ext>
            </a:extLst>
          </p:cNvPr>
          <p:cNvSpPr>
            <a:spLocks noGrp="1"/>
          </p:cNvSpPr>
          <p:nvPr>
            <p:ph type="sldNum" sz="quarter" idx="12"/>
          </p:nvPr>
        </p:nvSpPr>
        <p:spPr/>
        <p:txBody>
          <a:bodyPr/>
          <a:lstStyle/>
          <a:p>
            <a:fld id="{753D0FD4-819D-4187-8797-C35567B41C78}" type="slidenum">
              <a:rPr lang="en-US" smtClean="0"/>
              <a:t>25</a:t>
            </a:fld>
            <a:endParaRPr lang="en-US"/>
          </a:p>
        </p:txBody>
      </p:sp>
      <p:sp>
        <p:nvSpPr>
          <p:cNvPr id="7" name="Arrow: Striped Right 6">
            <a:extLst>
              <a:ext uri="{FF2B5EF4-FFF2-40B4-BE49-F238E27FC236}">
                <a16:creationId xmlns:a16="http://schemas.microsoft.com/office/drawing/2014/main" id="{07362631-F8FE-255D-2EEE-555A87476C0C}"/>
              </a:ext>
            </a:extLst>
          </p:cNvPr>
          <p:cNvSpPr/>
          <p:nvPr/>
        </p:nvSpPr>
        <p:spPr>
          <a:xfrm>
            <a:off x="1370197" y="5361966"/>
            <a:ext cx="978408" cy="484632"/>
          </a:xfrm>
          <a:prstGeom prst="stripedRightArrow">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421DE54-E189-54D4-D50B-05DB13A5B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9378" y="5361966"/>
            <a:ext cx="1893191" cy="1158703"/>
          </a:xfrm>
          <a:prstGeom prst="rect">
            <a:avLst/>
          </a:prstGeom>
        </p:spPr>
      </p:pic>
    </p:spTree>
    <p:extLst>
      <p:ext uri="{BB962C8B-B14F-4D97-AF65-F5344CB8AC3E}">
        <p14:creationId xmlns:p14="http://schemas.microsoft.com/office/powerpoint/2010/main" val="3510370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AB6B-273D-F89F-6394-FDD6D8A135D2}"/>
              </a:ext>
            </a:extLst>
          </p:cNvPr>
          <p:cNvSpPr>
            <a:spLocks noGrp="1"/>
          </p:cNvSpPr>
          <p:nvPr>
            <p:ph type="title"/>
          </p:nvPr>
        </p:nvSpPr>
        <p:spPr>
          <a:noFill/>
        </p:spPr>
        <p:txBody>
          <a:bodyPr/>
          <a:lstStyle/>
          <a:p>
            <a:pPr algn="ctr"/>
            <a:r>
              <a:rPr lang="en-US" dirty="0"/>
              <a:t>Safety Reporting Benefits</a:t>
            </a:r>
            <a:endParaRPr lang="en-US" dirty="0">
              <a:solidFill>
                <a:schemeClr val="bg1"/>
              </a:solidFill>
            </a:endParaRPr>
          </a:p>
        </p:txBody>
      </p:sp>
      <p:pic>
        <p:nvPicPr>
          <p:cNvPr id="8" name="Content Placeholder 7" descr="Aviation safety management system with data analysis and reporting tools in airport environment">
            <a:extLst>
              <a:ext uri="{FF2B5EF4-FFF2-40B4-BE49-F238E27FC236}">
                <a16:creationId xmlns:a16="http://schemas.microsoft.com/office/drawing/2014/main" id="{392E4AA2-57D6-49E4-87BB-E9AE3786BDEA}"/>
              </a:ext>
            </a:extLst>
          </p:cNvPr>
          <p:cNvPicPr>
            <a:picLocks noGrp="1" noChangeAspect="1"/>
          </p:cNvPicPr>
          <p:nvPr>
            <p:ph sz="half" idx="1"/>
          </p:nvPr>
        </p:nvPicPr>
        <p:blipFill>
          <a:blip r:embed="rId3"/>
          <a:stretch>
            <a:fillRect/>
          </a:stretch>
        </p:blipFill>
        <p:spPr>
          <a:xfrm>
            <a:off x="681038" y="2570427"/>
            <a:ext cx="4697412" cy="3131608"/>
          </a:xfrm>
          <a:prstGeom prst="rect">
            <a:avLst/>
          </a:prstGeom>
        </p:spPr>
      </p:pic>
      <p:sp>
        <p:nvSpPr>
          <p:cNvPr id="7" name="Content Placeholder 6">
            <a:extLst>
              <a:ext uri="{FF2B5EF4-FFF2-40B4-BE49-F238E27FC236}">
                <a16:creationId xmlns:a16="http://schemas.microsoft.com/office/drawing/2014/main" id="{D29B454A-E99F-A149-C993-9C6A7D2B010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94122" y="2336873"/>
            <a:ext cx="5916840" cy="3609164"/>
          </a:xfrm>
        </p:spPr>
        <p:txBody>
          <a:bodyPr>
            <a:normAutofit fontScale="77500" lnSpcReduction="20000"/>
          </a:bodyPr>
          <a:lstStyle/>
          <a:p>
            <a:pPr marL="0" indent="0">
              <a:buNone/>
            </a:pPr>
            <a:r>
              <a:rPr lang="en-US" dirty="0"/>
              <a:t>Enhances Safety Standards</a:t>
            </a:r>
          </a:p>
          <a:p>
            <a:r>
              <a:rPr lang="en-US" dirty="0"/>
              <a:t>Collects and analyzes operational data </a:t>
            </a:r>
          </a:p>
          <a:p>
            <a:r>
              <a:rPr lang="en-US" dirty="0"/>
              <a:t>Helps prevent accidents and improve safety </a:t>
            </a:r>
          </a:p>
          <a:p>
            <a:pPr marL="0" indent="0">
              <a:buNone/>
            </a:pPr>
            <a:endParaRPr lang="en-US" b="1" dirty="0"/>
          </a:p>
          <a:p>
            <a:pPr marL="0" indent="0">
              <a:buNone/>
            </a:pPr>
            <a:r>
              <a:rPr lang="en-US" b="1" dirty="0"/>
              <a:t>Fosters Safety Culture</a:t>
            </a:r>
          </a:p>
          <a:p>
            <a:r>
              <a:rPr lang="en-US" dirty="0"/>
              <a:t>Encourages reporting without fear </a:t>
            </a:r>
          </a:p>
          <a:p>
            <a:r>
              <a:rPr lang="en-US" dirty="0"/>
              <a:t>Promotes accountability and responsibility </a:t>
            </a:r>
          </a:p>
          <a:p>
            <a:pPr marL="0" indent="0">
              <a:buNone/>
            </a:pPr>
            <a:endParaRPr lang="en-US" b="1" dirty="0"/>
          </a:p>
          <a:p>
            <a:pPr marL="0" indent="0">
              <a:buNone/>
            </a:pPr>
            <a:r>
              <a:rPr lang="en-US" b="1" dirty="0"/>
              <a:t>Risk Mitigation &amp; Compliance</a:t>
            </a:r>
          </a:p>
          <a:p>
            <a:r>
              <a:rPr lang="en-US" dirty="0"/>
              <a:t>Reduces operational risk </a:t>
            </a:r>
          </a:p>
          <a:p>
            <a:r>
              <a:rPr lang="en-US" dirty="0"/>
              <a:t>Supports compliance with safety regulations </a:t>
            </a:r>
          </a:p>
          <a:p>
            <a:pPr>
              <a:buFont typeface="Arial" panose="020B0604020202020204" pitchFamily="34" charset="0"/>
              <a:buChar char="•"/>
            </a:pPr>
            <a:endParaRPr lang="en-US" dirty="0">
              <a:solidFill>
                <a:schemeClr val="bg1"/>
              </a:solidFill>
            </a:endParaRPr>
          </a:p>
        </p:txBody>
      </p:sp>
      <p:sp>
        <p:nvSpPr>
          <p:cNvPr id="4" name="Date Placeholder 3">
            <a:extLst>
              <a:ext uri="{FF2B5EF4-FFF2-40B4-BE49-F238E27FC236}">
                <a16:creationId xmlns:a16="http://schemas.microsoft.com/office/drawing/2014/main" id="{22712D65-D084-32F5-5356-BD3964F533FD}"/>
              </a:ext>
            </a:extLst>
          </p:cNvPr>
          <p:cNvSpPr>
            <a:spLocks noGrp="1"/>
          </p:cNvSpPr>
          <p:nvPr>
            <p:ph type="dt" sz="half" idx="10"/>
          </p:nvPr>
        </p:nvSpPr>
        <p:spPr>
          <a:xfrm>
            <a:off x="9357855" y="136748"/>
            <a:ext cx="2743200" cy="365125"/>
          </a:xfrm>
        </p:spPr>
        <p:txBody>
          <a:bodyPr/>
          <a:lstStyle/>
          <a:p>
            <a:fld id="{875D39A4-F8DA-4D02-982A-6E2C80CD6529}" type="datetime1">
              <a:rPr lang="en-US" smtClean="0"/>
              <a:t>4/27/2026</a:t>
            </a:fld>
            <a:endParaRPr lang="en-US" dirty="0"/>
          </a:p>
        </p:txBody>
      </p:sp>
      <p:sp>
        <p:nvSpPr>
          <p:cNvPr id="5" name="Slide Number Placeholder 4">
            <a:extLst>
              <a:ext uri="{FF2B5EF4-FFF2-40B4-BE49-F238E27FC236}">
                <a16:creationId xmlns:a16="http://schemas.microsoft.com/office/drawing/2014/main" id="{BED5FBE0-E449-31FA-7E20-14ADA1D371D3}"/>
              </a:ext>
            </a:extLst>
          </p:cNvPr>
          <p:cNvSpPr>
            <a:spLocks noGrp="1"/>
          </p:cNvSpPr>
          <p:nvPr>
            <p:ph type="sldNum" sz="quarter" idx="12"/>
          </p:nvPr>
        </p:nvSpPr>
        <p:spPr/>
        <p:txBody>
          <a:bodyPr/>
          <a:lstStyle/>
          <a:p>
            <a:fld id="{753D0FD4-819D-4187-8797-C35567B41C78}" type="slidenum">
              <a:rPr lang="en-US" smtClean="0"/>
              <a:t>3</a:t>
            </a:fld>
            <a:endParaRPr lang="en-US"/>
          </a:p>
        </p:txBody>
      </p:sp>
    </p:spTree>
    <p:extLst>
      <p:ext uri="{BB962C8B-B14F-4D97-AF65-F5344CB8AC3E}">
        <p14:creationId xmlns:p14="http://schemas.microsoft.com/office/powerpoint/2010/main" val="2956077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AE687-8238-19E0-12C5-9B55B009F1E4}"/>
              </a:ext>
            </a:extLst>
          </p:cNvPr>
          <p:cNvSpPr>
            <a:spLocks noGrp="1"/>
          </p:cNvSpPr>
          <p:nvPr>
            <p:ph type="title"/>
          </p:nvPr>
        </p:nvSpPr>
        <p:spPr/>
        <p:txBody>
          <a:bodyPr/>
          <a:lstStyle/>
          <a:p>
            <a:pPr algn="ctr"/>
            <a:r>
              <a:rPr lang="en-US" dirty="0"/>
              <a:t>Types of Reports Commonly Used</a:t>
            </a:r>
          </a:p>
        </p:txBody>
      </p:sp>
      <p:pic>
        <p:nvPicPr>
          <p:cNvPr id="8" name="Content Placeholder 7" descr="Aviation report documents, pilots discussing, safety checklists, and aircraft in flight illustrating report types">
            <a:extLst>
              <a:ext uri="{FF2B5EF4-FFF2-40B4-BE49-F238E27FC236}">
                <a16:creationId xmlns:a16="http://schemas.microsoft.com/office/drawing/2014/main" id="{FAEC9E34-D0BF-4653-BB2C-7E849E3C98D6}"/>
              </a:ext>
            </a:extLst>
          </p:cNvPr>
          <p:cNvPicPr>
            <a:picLocks noGrp="1" noChangeAspect="1"/>
          </p:cNvPicPr>
          <p:nvPr>
            <p:ph sz="half" idx="1"/>
          </p:nvPr>
        </p:nvPicPr>
        <p:blipFill>
          <a:blip r:embed="rId3"/>
          <a:stretch>
            <a:fillRect/>
          </a:stretch>
        </p:blipFill>
        <p:spPr>
          <a:xfrm>
            <a:off x="317500" y="2554014"/>
            <a:ext cx="4844667" cy="3229778"/>
          </a:xfrm>
          <a:prstGeom prst="rect">
            <a:avLst/>
          </a:prstGeom>
        </p:spPr>
      </p:pic>
      <p:sp>
        <p:nvSpPr>
          <p:cNvPr id="7" name="Content Placeholder 6">
            <a:extLst>
              <a:ext uri="{FF2B5EF4-FFF2-40B4-BE49-F238E27FC236}">
                <a16:creationId xmlns:a16="http://schemas.microsoft.com/office/drawing/2014/main" id="{679ECD79-3CCE-9E5B-26E9-C753C924BFF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53050" y="1726717"/>
            <a:ext cx="6521450" cy="4731233"/>
          </a:xfrm>
        </p:spPr>
        <p:txBody>
          <a:bodyPr>
            <a:normAutofit fontScale="85000" lnSpcReduction="10000"/>
          </a:bodyPr>
          <a:lstStyle/>
          <a:p>
            <a:pPr marL="0" indent="0">
              <a:buNone/>
            </a:pPr>
            <a:r>
              <a:rPr lang="en-US" b="1" dirty="0"/>
              <a:t>ASAP Reports</a:t>
            </a:r>
            <a:endParaRPr lang="en-US" dirty="0"/>
          </a:p>
          <a:p>
            <a:r>
              <a:rPr lang="en-US" dirty="0"/>
              <a:t>Potential FAR deviation or certificate implications </a:t>
            </a:r>
          </a:p>
          <a:p>
            <a:r>
              <a:rPr lang="en-US" dirty="0"/>
              <a:t>Time-sensitive </a:t>
            </a:r>
          </a:p>
          <a:p>
            <a:r>
              <a:rPr lang="en-US" dirty="0"/>
              <a:t>Proper filing helps protect you </a:t>
            </a:r>
          </a:p>
          <a:p>
            <a:pPr marL="0" indent="0">
              <a:buNone/>
            </a:pPr>
            <a:r>
              <a:rPr lang="en-US" b="1" dirty="0"/>
              <a:t>Captain Irregularity Reports</a:t>
            </a:r>
            <a:endParaRPr lang="en-US" dirty="0"/>
          </a:p>
          <a:p>
            <a:r>
              <a:rPr lang="en-US" dirty="0"/>
              <a:t>Operational disruptions </a:t>
            </a:r>
          </a:p>
          <a:p>
            <a:r>
              <a:rPr lang="en-US" dirty="0"/>
              <a:t>Maintenance issues </a:t>
            </a:r>
          </a:p>
          <a:p>
            <a:r>
              <a:rPr lang="en-US" dirty="0"/>
              <a:t>Passenger-related events </a:t>
            </a:r>
          </a:p>
          <a:p>
            <a:r>
              <a:rPr lang="en-US" dirty="0"/>
              <a:t>Other irregular situations requiring documentation </a:t>
            </a:r>
          </a:p>
          <a:p>
            <a:pPr marL="0" indent="0">
              <a:buNone/>
            </a:pPr>
            <a:r>
              <a:rPr lang="en-US" b="1" dirty="0"/>
              <a:t>Safety Reports</a:t>
            </a:r>
          </a:p>
          <a:p>
            <a:r>
              <a:rPr lang="en-US" dirty="0"/>
              <a:t>Internal safety concerns, hazards, or trends </a:t>
            </a:r>
          </a:p>
          <a:p>
            <a:r>
              <a:rPr lang="en-US" dirty="0"/>
              <a:t>No FAR deviation or certificate risk</a:t>
            </a:r>
          </a:p>
          <a:p>
            <a:pPr marL="0" indent="0">
              <a:buNone/>
            </a:pPr>
            <a:endParaRPr lang="en-US" dirty="0">
              <a:solidFill>
                <a:schemeClr val="bg1"/>
              </a:solidFill>
            </a:endParaRPr>
          </a:p>
        </p:txBody>
      </p:sp>
      <p:sp>
        <p:nvSpPr>
          <p:cNvPr id="4" name="Date Placeholder 3">
            <a:extLst>
              <a:ext uri="{FF2B5EF4-FFF2-40B4-BE49-F238E27FC236}">
                <a16:creationId xmlns:a16="http://schemas.microsoft.com/office/drawing/2014/main" id="{A41BFC5E-59DD-5076-89A6-FD4A021C63E9}"/>
              </a:ext>
            </a:extLst>
          </p:cNvPr>
          <p:cNvSpPr>
            <a:spLocks noGrp="1"/>
          </p:cNvSpPr>
          <p:nvPr>
            <p:ph type="dt" sz="half" idx="10"/>
          </p:nvPr>
        </p:nvSpPr>
        <p:spPr>
          <a:xfrm>
            <a:off x="9448800" y="217487"/>
            <a:ext cx="2743200" cy="365125"/>
          </a:xfrm>
        </p:spPr>
        <p:txBody>
          <a:bodyPr/>
          <a:lstStyle/>
          <a:p>
            <a:fld id="{70203A59-258D-4302-B4E6-2DDF8CBB1179}" type="datetime1">
              <a:rPr lang="en-US" smtClean="0"/>
              <a:t>4/27/2026</a:t>
            </a:fld>
            <a:endParaRPr lang="en-US" dirty="0"/>
          </a:p>
        </p:txBody>
      </p:sp>
      <p:sp>
        <p:nvSpPr>
          <p:cNvPr id="5" name="Slide Number Placeholder 4">
            <a:extLst>
              <a:ext uri="{FF2B5EF4-FFF2-40B4-BE49-F238E27FC236}">
                <a16:creationId xmlns:a16="http://schemas.microsoft.com/office/drawing/2014/main" id="{22E73476-27D3-1BB2-9209-C2A7CECDA650}"/>
              </a:ext>
            </a:extLst>
          </p:cNvPr>
          <p:cNvSpPr>
            <a:spLocks noGrp="1"/>
          </p:cNvSpPr>
          <p:nvPr>
            <p:ph type="sldNum" sz="quarter" idx="12"/>
          </p:nvPr>
        </p:nvSpPr>
        <p:spPr/>
        <p:txBody>
          <a:bodyPr/>
          <a:lstStyle/>
          <a:p>
            <a:fld id="{753D0FD4-819D-4187-8797-C35567B41C78}" type="slidenum">
              <a:rPr lang="en-US" smtClean="0"/>
              <a:t>4</a:t>
            </a:fld>
            <a:endParaRPr lang="en-US"/>
          </a:p>
        </p:txBody>
      </p:sp>
    </p:spTree>
    <p:extLst>
      <p:ext uri="{BB962C8B-B14F-4D97-AF65-F5344CB8AC3E}">
        <p14:creationId xmlns:p14="http://schemas.microsoft.com/office/powerpoint/2010/main" val="809542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B3FE-BC72-1295-FB1E-E0CF44C296AD}"/>
              </a:ext>
            </a:extLst>
          </p:cNvPr>
          <p:cNvSpPr>
            <a:spLocks noGrp="1"/>
          </p:cNvSpPr>
          <p:nvPr>
            <p:ph type="title"/>
          </p:nvPr>
        </p:nvSpPr>
        <p:spPr/>
        <p:txBody>
          <a:bodyPr/>
          <a:lstStyle/>
          <a:p>
            <a:pPr algn="ctr"/>
            <a:r>
              <a:rPr lang="en-US" dirty="0"/>
              <a:t>Regulatory Requirements and Company Policies</a:t>
            </a:r>
          </a:p>
        </p:txBody>
      </p:sp>
      <p:pic>
        <p:nvPicPr>
          <p:cNvPr id="8" name="Content Placeholder 7" descr="Aviation safety compliance with regulatory documents, company policies, and reporting systems">
            <a:extLst>
              <a:ext uri="{FF2B5EF4-FFF2-40B4-BE49-F238E27FC236}">
                <a16:creationId xmlns:a16="http://schemas.microsoft.com/office/drawing/2014/main" id="{F8F96C44-2DED-44C3-9EAB-DBEBB5BFAD0E}"/>
              </a:ext>
            </a:extLst>
          </p:cNvPr>
          <p:cNvPicPr>
            <a:picLocks noGrp="1" noChangeAspect="1"/>
          </p:cNvPicPr>
          <p:nvPr>
            <p:ph sz="half" idx="1"/>
          </p:nvPr>
        </p:nvPicPr>
        <p:blipFill>
          <a:blip r:embed="rId3"/>
          <a:stretch>
            <a:fillRect/>
          </a:stretch>
        </p:blipFill>
        <p:spPr>
          <a:xfrm>
            <a:off x="681038" y="2570427"/>
            <a:ext cx="4697412" cy="3131608"/>
          </a:xfrm>
          <a:prstGeom prst="rect">
            <a:avLst/>
          </a:prstGeom>
        </p:spPr>
      </p:pic>
      <p:sp>
        <p:nvSpPr>
          <p:cNvPr id="7" name="Content Placeholder 6">
            <a:extLst>
              <a:ext uri="{FF2B5EF4-FFF2-40B4-BE49-F238E27FC236}">
                <a16:creationId xmlns:a16="http://schemas.microsoft.com/office/drawing/2014/main" id="{469333BC-3E2F-142A-78D2-49FBBE816D7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94122" y="2336872"/>
            <a:ext cx="5916839" cy="3767899"/>
          </a:xfrm>
        </p:spPr>
        <p:txBody>
          <a:bodyPr>
            <a:normAutofit fontScale="92500" lnSpcReduction="10000"/>
          </a:bodyPr>
          <a:lstStyle/>
          <a:p>
            <a:pPr marL="0" indent="0">
              <a:buNone/>
            </a:pPr>
            <a:r>
              <a:rPr dirty="0"/>
              <a:t>Federal Aviation Regulations</a:t>
            </a:r>
          </a:p>
          <a:p>
            <a:pPr marL="742950" lvl="1" indent="-285750">
              <a:buFont typeface="Arial" panose="020B0604020202020204" pitchFamily="34" charset="0"/>
              <a:buChar char="•"/>
            </a:pPr>
            <a:r>
              <a:rPr dirty="0"/>
              <a:t>FAA mandates incident reporting and promotes voluntary safety submissions through programs like ASAP to improve aviation safety.</a:t>
            </a:r>
          </a:p>
          <a:p>
            <a:pPr marL="0" indent="0">
              <a:buNone/>
            </a:pPr>
            <a:r>
              <a:rPr dirty="0"/>
              <a:t>Company Reporting Policies</a:t>
            </a:r>
          </a:p>
          <a:p>
            <a:pPr marL="742950" lvl="1" indent="-285750">
              <a:buFont typeface="Arial" panose="020B0604020202020204" pitchFamily="34" charset="0"/>
              <a:buChar char="•"/>
            </a:pPr>
            <a:r>
              <a:rPr dirty="0"/>
              <a:t>Companies develop internal policies aligned with regulations to encourage reporting of incidents, near-misses, and irregularities.</a:t>
            </a:r>
          </a:p>
          <a:p>
            <a:pPr marL="0" indent="0">
              <a:buNone/>
            </a:pPr>
            <a:r>
              <a:rPr dirty="0"/>
              <a:t>Proactive Risk Management</a:t>
            </a:r>
          </a:p>
          <a:p>
            <a:pPr marL="742950" lvl="1" indent="-285750">
              <a:buFont typeface="Arial" panose="020B0604020202020204" pitchFamily="34" charset="0"/>
              <a:buChar char="•"/>
            </a:pPr>
            <a:r>
              <a:rPr dirty="0"/>
              <a:t>Enhanced reporting beyond mandatory events supports proactive risk management and improves overall aviation safety culture.</a:t>
            </a:r>
            <a:endParaRPr lang="en-US" dirty="0"/>
          </a:p>
        </p:txBody>
      </p:sp>
      <p:sp>
        <p:nvSpPr>
          <p:cNvPr id="4" name="Date Placeholder 3">
            <a:extLst>
              <a:ext uri="{FF2B5EF4-FFF2-40B4-BE49-F238E27FC236}">
                <a16:creationId xmlns:a16="http://schemas.microsoft.com/office/drawing/2014/main" id="{803F9655-A351-4C9B-3191-CBD006FF13FF}"/>
              </a:ext>
            </a:extLst>
          </p:cNvPr>
          <p:cNvSpPr>
            <a:spLocks noGrp="1"/>
          </p:cNvSpPr>
          <p:nvPr>
            <p:ph type="dt" sz="half" idx="10"/>
          </p:nvPr>
        </p:nvSpPr>
        <p:spPr>
          <a:xfrm>
            <a:off x="9357855" y="250521"/>
            <a:ext cx="2743200" cy="365125"/>
          </a:xfrm>
        </p:spPr>
        <p:txBody>
          <a:bodyPr/>
          <a:lstStyle/>
          <a:p>
            <a:fld id="{911CAD2A-DED5-43F0-9122-7B1FCEBD0957}" type="datetime1">
              <a:rPr lang="en-US" smtClean="0"/>
              <a:t>4/27/2026</a:t>
            </a:fld>
            <a:endParaRPr lang="en-US" dirty="0"/>
          </a:p>
        </p:txBody>
      </p:sp>
      <p:sp>
        <p:nvSpPr>
          <p:cNvPr id="5" name="Slide Number Placeholder 4">
            <a:extLst>
              <a:ext uri="{FF2B5EF4-FFF2-40B4-BE49-F238E27FC236}">
                <a16:creationId xmlns:a16="http://schemas.microsoft.com/office/drawing/2014/main" id="{78712FA1-358A-B982-B85E-EE380255347D}"/>
              </a:ext>
            </a:extLst>
          </p:cNvPr>
          <p:cNvSpPr>
            <a:spLocks noGrp="1"/>
          </p:cNvSpPr>
          <p:nvPr>
            <p:ph type="sldNum" sz="quarter" idx="12"/>
          </p:nvPr>
        </p:nvSpPr>
        <p:spPr/>
        <p:txBody>
          <a:bodyPr/>
          <a:lstStyle/>
          <a:p>
            <a:fld id="{753D0FD4-819D-4187-8797-C35567B41C78}" type="slidenum">
              <a:rPr lang="en-US" smtClean="0"/>
              <a:t>5</a:t>
            </a:fld>
            <a:endParaRPr lang="en-US"/>
          </a:p>
        </p:txBody>
      </p:sp>
    </p:spTree>
    <p:extLst>
      <p:ext uri="{BB962C8B-B14F-4D97-AF65-F5344CB8AC3E}">
        <p14:creationId xmlns:p14="http://schemas.microsoft.com/office/powerpoint/2010/main" val="72530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6" name="Picture 15">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8" name="Rectangle 17">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Content Placeholder 7" descr="Aviation safety report documents, aircraft maintenance, and collaborative teamwork in aviation industry">
            <a:extLst>
              <a:ext uri="{FF2B5EF4-FFF2-40B4-BE49-F238E27FC236}">
                <a16:creationId xmlns:a16="http://schemas.microsoft.com/office/drawing/2014/main" id="{689A52B7-3338-7E96-4F99-EDBE8961AB4E}"/>
              </a:ext>
            </a:extLst>
          </p:cNvPr>
          <p:cNvPicPr>
            <a:picLocks noChangeAspect="1"/>
          </p:cNvPicPr>
          <p:nvPr/>
        </p:nvPicPr>
        <p:blipFill>
          <a:blip r:embed="rId6"/>
          <a:srcRect l="15837" r="24836" b="-1"/>
          <a:stretch>
            <a:fillRect/>
          </a:stretch>
        </p:blipFill>
        <p:spPr>
          <a:xfrm>
            <a:off x="6093556" y="10"/>
            <a:ext cx="6095267" cy="6857990"/>
          </a:xfrm>
          <a:prstGeom prst="rect">
            <a:avLst/>
          </a:prstGeom>
          <a:ln>
            <a:noFill/>
          </a:ln>
          <a:effectLst/>
        </p:spPr>
      </p:pic>
      <p:pic>
        <p:nvPicPr>
          <p:cNvPr id="22" name="Picture 21">
            <a:extLst>
              <a:ext uri="{FF2B5EF4-FFF2-40B4-BE49-F238E27FC236}">
                <a16:creationId xmlns:a16="http://schemas.microsoft.com/office/drawing/2014/main" id="{0A59D270-32B9-42B3-935F-106B212414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688333"/>
            <a:ext cx="6400800" cy="185701"/>
          </a:xfrm>
          <a:prstGeom prst="rect">
            <a:avLst/>
          </a:prstGeom>
        </p:spPr>
      </p:pic>
      <p:sp>
        <p:nvSpPr>
          <p:cNvPr id="9" name="Rectangle 8">
            <a:extLst>
              <a:ext uri="{FF2B5EF4-FFF2-40B4-BE49-F238E27FC236}">
                <a16:creationId xmlns:a16="http://schemas.microsoft.com/office/drawing/2014/main" id="{1D369348-41FF-46AE-8D88-31B1A1C4E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62908"/>
            <a:ext cx="6411743" cy="253218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692789F-1845-76E4-11C2-1D2D92F8CA28}"/>
              </a:ext>
            </a:extLst>
          </p:cNvPr>
          <p:cNvSpPr>
            <a:spLocks noGrp="1"/>
          </p:cNvSpPr>
          <p:nvPr>
            <p:ph type="ctrTitle"/>
          </p:nvPr>
        </p:nvSpPr>
        <p:spPr>
          <a:xfrm>
            <a:off x="680322" y="2403231"/>
            <a:ext cx="5192940" cy="2133600"/>
          </a:xfrm>
        </p:spPr>
        <p:txBody>
          <a:bodyPr vert="horz" lIns="91440" tIns="45720" rIns="91440" bIns="45720" rtlCol="0" anchor="b">
            <a:normAutofit/>
          </a:bodyPr>
          <a:lstStyle/>
          <a:p>
            <a:pPr algn="r"/>
            <a:br>
              <a:rPr lang="en-US" sz="2600" dirty="0">
                <a:solidFill>
                  <a:schemeClr val="tx1"/>
                </a:solidFill>
              </a:rPr>
            </a:br>
            <a:r>
              <a:rPr lang="en-US" sz="2600" dirty="0">
                <a:solidFill>
                  <a:schemeClr val="tx1"/>
                </a:solidFill>
              </a:rPr>
              <a:t>ASAP </a:t>
            </a:r>
            <a:br>
              <a:rPr lang="en-US" sz="2600" dirty="0">
                <a:solidFill>
                  <a:schemeClr val="tx1"/>
                </a:solidFill>
              </a:rPr>
            </a:br>
            <a:br>
              <a:rPr lang="en-US" sz="2600" dirty="0">
                <a:solidFill>
                  <a:schemeClr val="tx1"/>
                </a:solidFill>
              </a:rPr>
            </a:br>
            <a:r>
              <a:rPr lang="en-US" sz="2600" dirty="0">
                <a:solidFill>
                  <a:schemeClr val="tx1"/>
                </a:solidFill>
              </a:rPr>
              <a:t>Aviation Safety Action Program</a:t>
            </a:r>
          </a:p>
        </p:txBody>
      </p:sp>
      <p:sp>
        <p:nvSpPr>
          <p:cNvPr id="6" name="Date Placeholder 5">
            <a:extLst>
              <a:ext uri="{FF2B5EF4-FFF2-40B4-BE49-F238E27FC236}">
                <a16:creationId xmlns:a16="http://schemas.microsoft.com/office/drawing/2014/main" id="{D2079D37-ABFD-27FF-15D6-4470FE4A3857}"/>
              </a:ext>
            </a:extLst>
          </p:cNvPr>
          <p:cNvSpPr>
            <a:spLocks noGrp="1"/>
          </p:cNvSpPr>
          <p:nvPr>
            <p:ph type="dt" sz="half" idx="10"/>
          </p:nvPr>
        </p:nvSpPr>
        <p:spPr>
          <a:xfrm>
            <a:off x="8498302" y="6337190"/>
            <a:ext cx="2743200" cy="365125"/>
          </a:xfrm>
        </p:spPr>
        <p:txBody>
          <a:bodyPr vert="horz" lIns="91440" tIns="45720" rIns="91440" bIns="45720" rtlCol="0" anchor="ctr">
            <a:normAutofit/>
          </a:bodyPr>
          <a:lstStyle/>
          <a:p>
            <a:pPr>
              <a:spcAft>
                <a:spcPts val="600"/>
              </a:spcAft>
            </a:pPr>
            <a:fld id="{E995BCE0-68DD-4FB2-B8EA-0669EB50036B}" type="datetime1">
              <a:rPr lang="en-US" smtClean="0">
                <a:solidFill>
                  <a:schemeClr val="tx1">
                    <a:tint val="75000"/>
                  </a:schemeClr>
                </a:solidFill>
              </a:rPr>
              <a:t>4/27/2026</a:t>
            </a:fld>
            <a:endParaRPr lang="en-US">
              <a:solidFill>
                <a:schemeClr val="tx1">
                  <a:tint val="75000"/>
                </a:schemeClr>
              </a:solidFill>
            </a:endParaRPr>
          </a:p>
        </p:txBody>
      </p:sp>
      <p:sp>
        <p:nvSpPr>
          <p:cNvPr id="7" name="Slide Number Placeholder 6">
            <a:extLst>
              <a:ext uri="{FF2B5EF4-FFF2-40B4-BE49-F238E27FC236}">
                <a16:creationId xmlns:a16="http://schemas.microsoft.com/office/drawing/2014/main" id="{A784906D-8D9D-C51F-4592-1AA625E3B24D}"/>
              </a:ext>
            </a:extLst>
          </p:cNvPr>
          <p:cNvSpPr>
            <a:spLocks noGrp="1"/>
          </p:cNvSpPr>
          <p:nvPr>
            <p:ph type="sldNum" sz="quarter" idx="12"/>
          </p:nvPr>
        </p:nvSpPr>
        <p:spPr>
          <a:xfrm>
            <a:off x="11281776" y="6336872"/>
            <a:ext cx="722655" cy="365760"/>
          </a:xfrm>
        </p:spPr>
        <p:txBody>
          <a:bodyPr vert="horz" lIns="91440" tIns="45720" rIns="91440" bIns="45720" rtlCol="0" anchor="ctr">
            <a:normAutofit/>
          </a:bodyPr>
          <a:lstStyle/>
          <a:p>
            <a:pPr>
              <a:spcAft>
                <a:spcPts val="600"/>
              </a:spcAft>
            </a:pPr>
            <a:fld id="{753D0FD4-819D-4187-8797-C35567B41C78}" type="slidenum">
              <a:rPr lang="en-US" sz="1400">
                <a:solidFill>
                  <a:schemeClr val="tx1">
                    <a:tint val="75000"/>
                  </a:schemeClr>
                </a:solidFill>
              </a:rPr>
              <a:pPr>
                <a:spcAft>
                  <a:spcPts val="600"/>
                </a:spcAft>
              </a:pPr>
              <a:t>6</a:t>
            </a:fld>
            <a:endParaRPr lang="en-US" sz="1400">
              <a:solidFill>
                <a:schemeClr val="tx1">
                  <a:tint val="75000"/>
                </a:schemeClr>
              </a:solidFill>
            </a:endParaRPr>
          </a:p>
        </p:txBody>
      </p:sp>
    </p:spTree>
    <p:extLst>
      <p:ext uri="{BB962C8B-B14F-4D97-AF65-F5344CB8AC3E}">
        <p14:creationId xmlns:p14="http://schemas.microsoft.com/office/powerpoint/2010/main" val="331882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0" name="Picture 19">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2" name="Rectangle 21">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6" name="Rectangle 25">
            <a:extLst>
              <a:ext uri="{FF2B5EF4-FFF2-40B4-BE49-F238E27FC236}">
                <a16:creationId xmlns:a16="http://schemas.microsoft.com/office/drawing/2014/main" id="{17341052-73F2-435C-A1F0-70961D11B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irplane taking off with city lights in background">
            <a:extLst>
              <a:ext uri="{FF2B5EF4-FFF2-40B4-BE49-F238E27FC236}">
                <a16:creationId xmlns:a16="http://schemas.microsoft.com/office/drawing/2014/main" id="{3084856C-44F0-3D89-EFF6-F512B427208D}"/>
              </a:ext>
            </a:extLst>
          </p:cNvPr>
          <p:cNvPicPr>
            <a:picLocks noChangeAspect="1"/>
          </p:cNvPicPr>
          <p:nvPr/>
        </p:nvPicPr>
        <p:blipFill>
          <a:blip r:embed="rId6">
            <a:alphaModFix amt="15000"/>
            <a:grayscl/>
            <a:extLst>
              <a:ext uri="{28A0092B-C50C-407E-A947-70E740481C1C}">
                <a14:useLocalDpi xmlns:a14="http://schemas.microsoft.com/office/drawing/2010/main" val="0"/>
              </a:ext>
            </a:extLst>
          </a:blip>
          <a:srcRect/>
          <a:stretch>
            <a:fillRect/>
          </a:stretch>
        </p:blipFill>
        <p:spPr>
          <a:xfrm>
            <a:off x="-608749" y="753227"/>
            <a:ext cx="12192000" cy="6858001"/>
          </a:xfrm>
          <a:prstGeom prst="rect">
            <a:avLst/>
          </a:prstGeom>
          <a:noFill/>
        </p:spPr>
      </p:pic>
      <p:pic>
        <p:nvPicPr>
          <p:cNvPr id="28" name="Picture 27">
            <a:extLst>
              <a:ext uri="{FF2B5EF4-FFF2-40B4-BE49-F238E27FC236}">
                <a16:creationId xmlns:a16="http://schemas.microsoft.com/office/drawing/2014/main" id="{A4D2D0F6-68B7-4A2F-B80D-B3AAC1F4D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30" name="Rectangle 29">
            <a:extLst>
              <a:ext uri="{FF2B5EF4-FFF2-40B4-BE49-F238E27FC236}">
                <a16:creationId xmlns:a16="http://schemas.microsoft.com/office/drawing/2014/main" id="{A0BCEF11-98AA-4EF8-91CF-8146F6479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8798BA0-9E07-A91E-233A-0BF1093768EA}"/>
              </a:ext>
            </a:extLst>
          </p:cNvPr>
          <p:cNvSpPr>
            <a:spLocks noGrp="1"/>
          </p:cNvSpPr>
          <p:nvPr>
            <p:ph type="title"/>
          </p:nvPr>
        </p:nvSpPr>
        <p:spPr>
          <a:xfrm>
            <a:off x="680321" y="753228"/>
            <a:ext cx="9613861" cy="1080938"/>
          </a:xfrm>
        </p:spPr>
        <p:txBody>
          <a:bodyPr vert="horz" lIns="91440" tIns="45720" rIns="91440" bIns="45720" rtlCol="0" anchor="ctr">
            <a:normAutofit/>
          </a:bodyPr>
          <a:lstStyle/>
          <a:p>
            <a:r>
              <a:rPr lang="en-US" dirty="0"/>
              <a:t>Aviation Safety Action Program (ASAP) Overview</a:t>
            </a:r>
            <a:endParaRPr lang="en-US"/>
          </a:p>
        </p:txBody>
      </p:sp>
      <p:pic>
        <p:nvPicPr>
          <p:cNvPr id="32" name="Picture 31">
            <a:extLst>
              <a:ext uri="{FF2B5EF4-FFF2-40B4-BE49-F238E27FC236}">
                <a16:creationId xmlns:a16="http://schemas.microsoft.com/office/drawing/2014/main" id="{DB816C00-E2A2-4A28-A8CB-2E9E10E9FD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4" name="Rectangle 33">
            <a:extLst>
              <a:ext uri="{FF2B5EF4-FFF2-40B4-BE49-F238E27FC236}">
                <a16:creationId xmlns:a16="http://schemas.microsoft.com/office/drawing/2014/main" id="{B2892C6A-FAAA-49A9-B836-6ECC4D48D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Slide Number Placeholder 4">
            <a:extLst>
              <a:ext uri="{FF2B5EF4-FFF2-40B4-BE49-F238E27FC236}">
                <a16:creationId xmlns:a16="http://schemas.microsoft.com/office/drawing/2014/main" id="{AEABBB96-7C56-06DE-C48D-86C5D4F0F9D9}"/>
              </a:ext>
            </a:extLst>
          </p:cNvPr>
          <p:cNvSpPr>
            <a:spLocks noGrp="1"/>
          </p:cNvSpPr>
          <p:nvPr>
            <p:ph type="sldNum" sz="quarter" idx="12"/>
          </p:nvPr>
        </p:nvSpPr>
        <p:spPr>
          <a:xfrm>
            <a:off x="10729455" y="753227"/>
            <a:ext cx="1154151" cy="1090789"/>
          </a:xfrm>
        </p:spPr>
        <p:txBody>
          <a:bodyPr vert="horz" lIns="91440" tIns="45720" rIns="91440" bIns="45720" rtlCol="0" anchor="ctr">
            <a:normAutofit/>
          </a:bodyPr>
          <a:lstStyle/>
          <a:p>
            <a:pPr>
              <a:spcAft>
                <a:spcPts val="600"/>
              </a:spcAft>
            </a:pPr>
            <a:fld id="{753D0FD4-819D-4187-8797-C35567B41C78}" type="slidenum">
              <a:rPr lang="en-US" smtClean="0"/>
              <a:pPr>
                <a:spcAft>
                  <a:spcPts val="600"/>
                </a:spcAft>
              </a:pPr>
              <a:t>7</a:t>
            </a:fld>
            <a:endParaRPr lang="en-US"/>
          </a:p>
        </p:txBody>
      </p:sp>
      <p:sp>
        <p:nvSpPr>
          <p:cNvPr id="7" name="Content Placeholder 6">
            <a:extLst>
              <a:ext uri="{FF2B5EF4-FFF2-40B4-BE49-F238E27FC236}">
                <a16:creationId xmlns:a16="http://schemas.microsoft.com/office/drawing/2014/main" id="{4379BA03-3EE7-D91C-F557-EAA57D931861}"/>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0321" y="2121425"/>
            <a:ext cx="10635379" cy="4488925"/>
          </a:xfrm>
        </p:spPr>
        <p:txBody>
          <a:bodyPr>
            <a:normAutofit/>
          </a:bodyPr>
          <a:lstStyle/>
          <a:p>
            <a:pPr marL="0" indent="0">
              <a:spcBef>
                <a:spcPts val="2500"/>
              </a:spcBef>
              <a:buNone/>
            </a:pPr>
            <a:r>
              <a:rPr lang="en-US" sz="2200" b="1" dirty="0"/>
              <a:t>What is ASAP?</a:t>
            </a:r>
          </a:p>
          <a:p>
            <a:pPr>
              <a:spcBef>
                <a:spcPts val="2500"/>
              </a:spcBef>
            </a:pPr>
            <a:r>
              <a:rPr lang="en-US" sz="2200" dirty="0"/>
              <a:t>Partnership between the FAA and certificate holders </a:t>
            </a:r>
          </a:p>
          <a:p>
            <a:pPr>
              <a:spcBef>
                <a:spcPts val="2500"/>
              </a:spcBef>
            </a:pPr>
            <a:r>
              <a:rPr lang="en-US" sz="2200" dirty="0"/>
              <a:t>Promotes safety through voluntary reporting </a:t>
            </a:r>
          </a:p>
          <a:p>
            <a:pPr marL="0" indent="0">
              <a:spcBef>
                <a:spcPts val="2500"/>
              </a:spcBef>
              <a:buNone/>
            </a:pPr>
            <a:r>
              <a:rPr lang="en-US" sz="2200" b="1" dirty="0"/>
              <a:t>Purpose</a:t>
            </a:r>
          </a:p>
          <a:p>
            <a:pPr>
              <a:spcBef>
                <a:spcPts val="2500"/>
              </a:spcBef>
            </a:pPr>
            <a:r>
              <a:rPr lang="en-US" sz="2200" dirty="0"/>
              <a:t>Identify and track system hazards and risks </a:t>
            </a:r>
          </a:p>
          <a:p>
            <a:pPr>
              <a:spcBef>
                <a:spcPts val="2500"/>
              </a:spcBef>
            </a:pPr>
            <a:r>
              <a:rPr lang="en-US" sz="2200" dirty="0"/>
              <a:t>Capture all safety events </a:t>
            </a:r>
          </a:p>
          <a:p>
            <a:pPr>
              <a:spcBef>
                <a:spcPts val="2500"/>
              </a:spcBef>
            </a:pPr>
            <a:r>
              <a:rPr lang="en-US" sz="2200" dirty="0"/>
              <a:t>Not limited to violations </a:t>
            </a:r>
          </a:p>
          <a:p>
            <a:pPr marL="0" indent="0">
              <a:spcBef>
                <a:spcPts val="2500"/>
              </a:spcBef>
              <a:buNone/>
            </a:pPr>
            <a:endParaRPr lang="en-US" sz="1400" b="1" dirty="0"/>
          </a:p>
        </p:txBody>
      </p:sp>
      <p:sp>
        <p:nvSpPr>
          <p:cNvPr id="4" name="Date Placeholder 3">
            <a:extLst>
              <a:ext uri="{FF2B5EF4-FFF2-40B4-BE49-F238E27FC236}">
                <a16:creationId xmlns:a16="http://schemas.microsoft.com/office/drawing/2014/main" id="{890EED16-3752-E791-EFAE-F16121FE0976}"/>
              </a:ext>
            </a:extLst>
          </p:cNvPr>
          <p:cNvSpPr>
            <a:spLocks noGrp="1"/>
          </p:cNvSpPr>
          <p:nvPr>
            <p:ph type="dt" sz="half" idx="10"/>
          </p:nvPr>
        </p:nvSpPr>
        <p:spPr>
          <a:xfrm>
            <a:off x="9445623" y="283410"/>
            <a:ext cx="2743200" cy="365125"/>
          </a:xfrm>
        </p:spPr>
        <p:txBody>
          <a:bodyPr vert="horz" lIns="91440" tIns="45720" rIns="91440" bIns="45720" rtlCol="0" anchor="ctr">
            <a:normAutofit/>
          </a:bodyPr>
          <a:lstStyle/>
          <a:p>
            <a:pPr>
              <a:spcAft>
                <a:spcPts val="600"/>
              </a:spcAft>
            </a:pPr>
            <a:fld id="{B6686BB7-F014-4E2C-8D8C-E29490DCC084}" type="datetime1">
              <a:rPr lang="en-US" smtClean="0"/>
              <a:t>4/27/2026</a:t>
            </a:fld>
            <a:endParaRPr lang="en-US" dirty="0"/>
          </a:p>
        </p:txBody>
      </p:sp>
    </p:spTree>
    <p:extLst>
      <p:ext uri="{BB962C8B-B14F-4D97-AF65-F5344CB8AC3E}">
        <p14:creationId xmlns:p14="http://schemas.microsoft.com/office/powerpoint/2010/main" val="3655418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318F06-FBD6-F554-E6AA-32975698ED82}"/>
              </a:ext>
            </a:extLst>
          </p:cNvPr>
          <p:cNvSpPr>
            <a:spLocks noGrp="1"/>
          </p:cNvSpPr>
          <p:nvPr>
            <p:ph type="dt" sz="half" idx="10"/>
          </p:nvPr>
        </p:nvSpPr>
        <p:spPr/>
        <p:txBody>
          <a:bodyPr vert="horz" lIns="91440" tIns="45720" rIns="91440" bIns="45720" rtlCol="0" anchor="ctr">
            <a:normAutofit/>
          </a:bodyPr>
          <a:lstStyle/>
          <a:p>
            <a:pPr>
              <a:spcAft>
                <a:spcPts val="600"/>
              </a:spcAft>
            </a:pPr>
            <a:fld id="{4A7F4E3D-E9B2-4784-B2F0-D8F9F8A8A2C0}" type="datetime1">
              <a:rPr lang="en-US" smtClean="0"/>
              <a:t>4/27/2026</a:t>
            </a:fld>
            <a:endParaRPr lang="en-US"/>
          </a:p>
        </p:txBody>
      </p:sp>
      <p:sp>
        <p:nvSpPr>
          <p:cNvPr id="4" name="Slide Number Placeholder 3">
            <a:extLst>
              <a:ext uri="{FF2B5EF4-FFF2-40B4-BE49-F238E27FC236}">
                <a16:creationId xmlns:a16="http://schemas.microsoft.com/office/drawing/2014/main" id="{2A699F97-C292-7D9C-6AD7-B78793E1395C}"/>
              </a:ext>
            </a:extLst>
          </p:cNvPr>
          <p:cNvSpPr>
            <a:spLocks noGrp="1"/>
          </p:cNvSpPr>
          <p:nvPr>
            <p:ph type="sldNum" sz="quarter" idx="12"/>
          </p:nvPr>
        </p:nvSpPr>
        <p:spPr/>
        <p:txBody>
          <a:bodyPr vert="horz" lIns="91440" tIns="45720" rIns="91440" bIns="45720" rtlCol="0" anchor="ctr">
            <a:normAutofit fontScale="70000" lnSpcReduction="20000"/>
          </a:bodyPr>
          <a:lstStyle/>
          <a:p>
            <a:pPr>
              <a:spcAft>
                <a:spcPts val="600"/>
              </a:spcAft>
            </a:pPr>
            <a:fld id="{753D0FD4-819D-4187-8797-C35567B41C78}" type="slidenum">
              <a:rPr lang="en-US" smtClean="0"/>
              <a:pPr>
                <a:spcAft>
                  <a:spcPts val="600"/>
                </a:spcAft>
              </a:pPr>
              <a:t>8</a:t>
            </a:fld>
            <a:endParaRPr lang="en-US"/>
          </a:p>
        </p:txBody>
      </p:sp>
      <p:pic>
        <p:nvPicPr>
          <p:cNvPr id="10" name="Picture 9" descr="Typebar ready to print a question mark">
            <a:extLst>
              <a:ext uri="{FF2B5EF4-FFF2-40B4-BE49-F238E27FC236}">
                <a16:creationId xmlns:a16="http://schemas.microsoft.com/office/drawing/2014/main" id="{4AC377E3-AAD5-E5AE-D559-C720DE3AC682}"/>
              </a:ext>
            </a:extLst>
          </p:cNvPr>
          <p:cNvPicPr>
            <a:picLocks noChangeAspect="1"/>
          </p:cNvPicPr>
          <p:nvPr/>
        </p:nvPicPr>
        <p:blipFill>
          <a:blip r:embed="rId2">
            <a:extLst>
              <a:ext uri="{28A0092B-C50C-407E-A947-70E740481C1C}">
                <a14:useLocalDpi xmlns:a14="http://schemas.microsoft.com/office/drawing/2010/main" val="0"/>
              </a:ext>
            </a:extLst>
          </a:blip>
          <a:srcRect b="-1"/>
          <a:stretch>
            <a:fillRect/>
          </a:stretch>
        </p:blipFill>
        <p:spPr>
          <a:xfrm>
            <a:off x="7906271" y="1219210"/>
            <a:ext cx="3371329" cy="4704672"/>
          </a:xfrm>
          <a:prstGeom prst="rect">
            <a:avLst/>
          </a:prstGeom>
          <a:noFill/>
        </p:spPr>
      </p:pic>
      <p:graphicFrame>
        <p:nvGraphicFramePr>
          <p:cNvPr id="12" name="TextBox 7">
            <a:extLst>
              <a:ext uri="{FF2B5EF4-FFF2-40B4-BE49-F238E27FC236}">
                <a16:creationId xmlns:a16="http://schemas.microsoft.com/office/drawing/2014/main" id="{80162C6F-DBEA-27DD-DDAF-BD3DAAA220F9}"/>
              </a:ext>
            </a:extLst>
          </p:cNvPr>
          <p:cNvGraphicFramePr/>
          <p:nvPr>
            <p:extLst>
              <p:ext uri="{D42A27DB-BD31-4B8C-83A1-F6EECF244321}">
                <p14:modId xmlns:p14="http://schemas.microsoft.com/office/powerpoint/2010/main" val="2477768753"/>
              </p:ext>
            </p:extLst>
          </p:nvPr>
        </p:nvGraphicFramePr>
        <p:xfrm>
          <a:off x="571500" y="800110"/>
          <a:ext cx="7562850" cy="5123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5188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3915-CF0D-48BB-9400-1683D6997BC1}"/>
              </a:ext>
            </a:extLst>
          </p:cNvPr>
          <p:cNvSpPr>
            <a:spLocks noGrp="1"/>
          </p:cNvSpPr>
          <p:nvPr>
            <p:ph type="title"/>
          </p:nvPr>
        </p:nvSpPr>
        <p:spPr/>
        <p:txBody>
          <a:bodyPr/>
          <a:lstStyle/>
          <a:p>
            <a:r>
              <a:rPr lang="en-US"/>
              <a:t>Situations Requiring ASAP Report Submission</a:t>
            </a:r>
          </a:p>
        </p:txBody>
      </p:sp>
      <p:pic>
        <p:nvPicPr>
          <p:cNvPr id="8" name="Content Placeholder 7" descr="Aviation safety concern scenarios including procedural deviations, near-miss incidents, and equipment malfunctions">
            <a:extLst>
              <a:ext uri="{FF2B5EF4-FFF2-40B4-BE49-F238E27FC236}">
                <a16:creationId xmlns:a16="http://schemas.microsoft.com/office/drawing/2014/main" id="{BC4C8D72-C087-4E14-AA52-EBF2B9917F97}"/>
              </a:ext>
            </a:extLst>
          </p:cNvPr>
          <p:cNvPicPr>
            <a:picLocks noGrp="1" noChangeAspect="1"/>
          </p:cNvPicPr>
          <p:nvPr>
            <p:ph sz="half" idx="1"/>
          </p:nvPr>
        </p:nvPicPr>
        <p:blipFill>
          <a:blip r:embed="rId3"/>
          <a:stretch>
            <a:fillRect/>
          </a:stretch>
        </p:blipFill>
        <p:spPr>
          <a:xfrm>
            <a:off x="681038" y="2570427"/>
            <a:ext cx="4697412" cy="3131608"/>
          </a:xfrm>
          <a:prstGeom prst="rect">
            <a:avLst/>
          </a:prstGeom>
        </p:spPr>
      </p:pic>
      <p:sp>
        <p:nvSpPr>
          <p:cNvPr id="7" name="Content Placeholder 6">
            <a:extLst>
              <a:ext uri="{FF2B5EF4-FFF2-40B4-BE49-F238E27FC236}">
                <a16:creationId xmlns:a16="http://schemas.microsoft.com/office/drawing/2014/main" id="{79C9E198-F433-1926-A5FA-E917DC61831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94122" y="2336872"/>
            <a:ext cx="6289484" cy="3964440"/>
          </a:xfrm>
        </p:spPr>
        <p:txBody>
          <a:bodyPr>
            <a:normAutofit/>
          </a:bodyPr>
          <a:lstStyle/>
          <a:p>
            <a:pPr marL="0" indent="0">
              <a:buNone/>
            </a:pPr>
            <a:r>
              <a:rPr lang="en-US" dirty="0"/>
              <a:t>Reporting Safety Concerns</a:t>
            </a:r>
          </a:p>
          <a:p>
            <a:pPr marL="742950" lvl="1" indent="-285750">
              <a:buFont typeface="Arial" panose="020B0604020202020204" pitchFamily="34" charset="0"/>
              <a:buChar char="•"/>
            </a:pPr>
            <a:r>
              <a:rPr lang="en-US" dirty="0"/>
              <a:t>ASAP reports are necessary when safety concerns such as procedural deviations or equipment malfunctions occur.</a:t>
            </a:r>
          </a:p>
          <a:p>
            <a:pPr marL="0" indent="0">
              <a:buNone/>
            </a:pPr>
            <a:r>
              <a:rPr lang="en-US" dirty="0"/>
              <a:t>Common Reporting Scenarios</a:t>
            </a:r>
          </a:p>
          <a:p>
            <a:pPr marL="742950" lvl="1" indent="-285750">
              <a:buFont typeface="Arial" panose="020B0604020202020204" pitchFamily="34" charset="0"/>
              <a:buChar char="•"/>
            </a:pPr>
            <a:r>
              <a:rPr lang="en-US" dirty="0"/>
              <a:t>Typical cases include ATC issues, non-compliance with procedures, and flight or ground irregularities.</a:t>
            </a:r>
          </a:p>
          <a:p>
            <a:pPr marL="0" indent="0">
              <a:buNone/>
            </a:pPr>
            <a:r>
              <a:rPr lang="en-US" dirty="0"/>
              <a:t>Importance of Timely Reports</a:t>
            </a:r>
          </a:p>
          <a:p>
            <a:pPr marL="742950" lvl="1" indent="-285750">
              <a:buFont typeface="Arial" panose="020B0604020202020204" pitchFamily="34" charset="0"/>
              <a:buChar char="•"/>
            </a:pPr>
            <a:r>
              <a:rPr lang="en-US" dirty="0"/>
              <a:t>Early ASAP reporting helps detect hazards early and prevents escalation of accidents.</a:t>
            </a:r>
          </a:p>
        </p:txBody>
      </p:sp>
      <p:sp>
        <p:nvSpPr>
          <p:cNvPr id="4" name="Date Placeholder 3">
            <a:extLst>
              <a:ext uri="{FF2B5EF4-FFF2-40B4-BE49-F238E27FC236}">
                <a16:creationId xmlns:a16="http://schemas.microsoft.com/office/drawing/2014/main" id="{A909CB9D-73DA-4F8D-701F-D46B8DF49913}"/>
              </a:ext>
            </a:extLst>
          </p:cNvPr>
          <p:cNvSpPr>
            <a:spLocks noGrp="1"/>
          </p:cNvSpPr>
          <p:nvPr>
            <p:ph type="dt" sz="half" idx="10"/>
          </p:nvPr>
        </p:nvSpPr>
        <p:spPr>
          <a:xfrm>
            <a:off x="9140406" y="6301312"/>
            <a:ext cx="2743200" cy="365125"/>
          </a:xfrm>
        </p:spPr>
        <p:txBody>
          <a:bodyPr/>
          <a:lstStyle/>
          <a:p>
            <a:fld id="{3BEE61A8-EB30-4F23-AD09-7877AB820136}" type="datetime1">
              <a:rPr lang="en-US" smtClean="0"/>
              <a:t>4/27/2026</a:t>
            </a:fld>
            <a:endParaRPr lang="en-US" dirty="0"/>
          </a:p>
        </p:txBody>
      </p:sp>
      <p:sp>
        <p:nvSpPr>
          <p:cNvPr id="5" name="Slide Number Placeholder 4">
            <a:extLst>
              <a:ext uri="{FF2B5EF4-FFF2-40B4-BE49-F238E27FC236}">
                <a16:creationId xmlns:a16="http://schemas.microsoft.com/office/drawing/2014/main" id="{252F57E2-AC2F-0393-1E67-CEAD4B5E8A49}"/>
              </a:ext>
            </a:extLst>
          </p:cNvPr>
          <p:cNvSpPr>
            <a:spLocks noGrp="1"/>
          </p:cNvSpPr>
          <p:nvPr>
            <p:ph type="sldNum" sz="quarter" idx="12"/>
          </p:nvPr>
        </p:nvSpPr>
        <p:spPr/>
        <p:txBody>
          <a:bodyPr/>
          <a:lstStyle/>
          <a:p>
            <a:fld id="{753D0FD4-819D-4187-8797-C35567B41C78}" type="slidenum">
              <a:rPr lang="en-US" smtClean="0"/>
              <a:t>9</a:t>
            </a:fld>
            <a:endParaRPr lang="en-US"/>
          </a:p>
        </p:txBody>
      </p:sp>
    </p:spTree>
    <p:extLst>
      <p:ext uri="{BB962C8B-B14F-4D97-AF65-F5344CB8AC3E}">
        <p14:creationId xmlns:p14="http://schemas.microsoft.com/office/powerpoint/2010/main" val="772949092"/>
      </p:ext>
    </p:extLst>
  </p:cSld>
  <p:clrMapOvr>
    <a:masterClrMapping/>
  </p:clrMapOvr>
</p:sld>
</file>

<file path=ppt/theme/theme1.xml><?xml version="1.0" encoding="utf-8"?>
<a:theme xmlns:a="http://schemas.openxmlformats.org/drawingml/2006/main" name="Editorial">
  <a:themeElements>
    <a:clrScheme name="Editorial">
      <a:dk1>
        <a:sysClr val="windowText" lastClr="000000"/>
      </a:dk1>
      <a:lt1>
        <a:sysClr val="window" lastClr="FFFFFF"/>
      </a:lt1>
      <a:dk2>
        <a:srgbClr val="171717"/>
      </a:dk2>
      <a:lt2>
        <a:srgbClr val="F7F6F3"/>
      </a:lt2>
      <a:accent1>
        <a:srgbClr val="C8350F"/>
      </a:accent1>
      <a:accent2>
        <a:srgbClr val="B6A992"/>
      </a:accent2>
      <a:accent3>
        <a:srgbClr val="D59A6D"/>
      </a:accent3>
      <a:accent4>
        <a:srgbClr val="C7793D"/>
      </a:accent4>
      <a:accent5>
        <a:srgbClr val="DB8464"/>
      </a:accent5>
      <a:accent6>
        <a:srgbClr val="3F7699"/>
      </a:accent6>
      <a:hlink>
        <a:srgbClr val="C8350F"/>
      </a:hlink>
      <a:folHlink>
        <a:srgbClr val="DB8464"/>
      </a:folHlink>
    </a:clrScheme>
    <a:fontScheme name="Custom 22">
      <a:majorFont>
        <a:latin typeface="Haettenschweiler"/>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ditorial" id="{A923440E-1285-45C1-B66B-8630BD70D041}" vid="{F02A544F-3BB0-402C-9DE1-17A1995AA5F3}"/>
    </a:ext>
  </a:extLst>
</a:theme>
</file>

<file path=ppt/theme/theme2.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1582</Words>
  <Application>Microsoft Office PowerPoint</Application>
  <PresentationFormat>Widescreen</PresentationFormat>
  <Paragraphs>239</Paragraphs>
  <Slides>25</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Aptos</vt:lpstr>
      <vt:lpstr>Arial</vt:lpstr>
      <vt:lpstr>Haettenschweiler</vt:lpstr>
      <vt:lpstr>Times New Roman</vt:lpstr>
      <vt:lpstr>Trade Gothic Next Light</vt:lpstr>
      <vt:lpstr>Trebuchet MS</vt:lpstr>
      <vt:lpstr>Editorial</vt:lpstr>
      <vt:lpstr>Berlin</vt:lpstr>
      <vt:lpstr>Understanding When to File :   ASAP,  Captain Irregularity,  and  Safety Reports </vt:lpstr>
      <vt:lpstr>    Overview of Aviation Reporting Systems</vt:lpstr>
      <vt:lpstr>Safety Reporting Benefits</vt:lpstr>
      <vt:lpstr>Types of Reports Commonly Used</vt:lpstr>
      <vt:lpstr>Regulatory Requirements and Company Policies</vt:lpstr>
      <vt:lpstr> ASAP   Aviation Safety Action Program</vt:lpstr>
      <vt:lpstr>Aviation Safety Action Program (ASAP) Overview</vt:lpstr>
      <vt:lpstr>PowerPoint Presentation</vt:lpstr>
      <vt:lpstr>Situations Requiring ASAP Report Submission</vt:lpstr>
      <vt:lpstr>Benefits and Protections for Reporters</vt:lpstr>
      <vt:lpstr>ASAP Reporting Protections and Limitations</vt:lpstr>
      <vt:lpstr>The “BIG 5” ASAP Exclusions</vt:lpstr>
      <vt:lpstr>    Captain Irregularity Reports</vt:lpstr>
      <vt:lpstr>What Constitutes an Irregularity in Flight Operations</vt:lpstr>
      <vt:lpstr>Circumstances Necessitating a Captain Irregularity Report</vt:lpstr>
      <vt:lpstr>Examples and Best Practices for Reporting</vt:lpstr>
      <vt:lpstr>    Safety Reports</vt:lpstr>
      <vt:lpstr>General Safety Events and Concerns</vt:lpstr>
      <vt:lpstr>Criteria for Filing a Safety Report</vt:lpstr>
      <vt:lpstr>How to Determine Which Report to File</vt:lpstr>
      <vt:lpstr>NASA/ASRS Reports </vt:lpstr>
      <vt:lpstr>Reporting Procedures and Timelines</vt:lpstr>
      <vt:lpstr>Ensuring Accuracy and Completeness in Reports</vt:lpstr>
      <vt:lpstr>A shared mental model of hazards and risks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2026-04-27T14:22:30Z</dcterms:created>
  <dcterms:modified xsi:type="dcterms:W3CDTF">2026-04-27T14:25:56Z</dcterms:modified>
</cp:coreProperties>
</file>